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8"/>
  </p:notesMasterIdLst>
  <p:sldIdLst>
    <p:sldId id="266" r:id="rId2"/>
    <p:sldId id="267" r:id="rId3"/>
    <p:sldId id="269" r:id="rId4"/>
    <p:sldId id="268" r:id="rId5"/>
    <p:sldId id="277" r:id="rId6"/>
    <p:sldId id="27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4634" autoAdjust="0"/>
  </p:normalViewPr>
  <p:slideViewPr>
    <p:cSldViewPr snapToGrid="0">
      <p:cViewPr varScale="1">
        <p:scale>
          <a:sx n="72" d="100"/>
          <a:sy n="72" d="100"/>
        </p:scale>
        <p:origin x="71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A4189D-7733-4EC9-A4E3-6E687CE156D0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B0B5A63-6E12-401D-B15C-55397D8A28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algorithm proposed in the paper is slower than Topological Sorting Using Semi-External DFS (SETS) in width-first algorithms</a:t>
          </a:r>
        </a:p>
      </dgm:t>
    </dgm:pt>
    <dgm:pt modelId="{AD2E7992-DDF4-4A23-8455-080C47991583}" type="parTrans" cxnId="{CB02BB62-A212-4208-BDD7-B1AB77691872}">
      <dgm:prSet/>
      <dgm:spPr/>
      <dgm:t>
        <a:bodyPr/>
        <a:lstStyle/>
        <a:p>
          <a:endParaRPr lang="en-US"/>
        </a:p>
      </dgm:t>
    </dgm:pt>
    <dgm:pt modelId="{127EE893-D416-4E0E-8B28-A1D7AB587F99}" type="sibTrans" cxnId="{CB02BB62-A212-4208-BDD7-B1AB77691872}">
      <dgm:prSet/>
      <dgm:spPr/>
      <dgm:t>
        <a:bodyPr/>
        <a:lstStyle/>
        <a:p>
          <a:endParaRPr lang="en-US"/>
        </a:p>
      </dgm:t>
    </dgm:pt>
    <dgm:pt modelId="{593A1BF3-DB82-498A-BBE9-A9337F056C9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However, as graph size increases, or goes beyond memory size, the SETS algorithm starts failing</a:t>
          </a:r>
        </a:p>
      </dgm:t>
    </dgm:pt>
    <dgm:pt modelId="{353EBAE9-834A-405D-B129-8156C0AF6200}" type="parTrans" cxnId="{1BD27D1D-0954-45A1-9610-D932C1CF1D07}">
      <dgm:prSet/>
      <dgm:spPr/>
      <dgm:t>
        <a:bodyPr/>
        <a:lstStyle/>
        <a:p>
          <a:endParaRPr lang="en-US"/>
        </a:p>
      </dgm:t>
    </dgm:pt>
    <dgm:pt modelId="{3449CC05-5F4E-4DF4-A378-B2A84564D341}" type="sibTrans" cxnId="{1BD27D1D-0954-45A1-9610-D932C1CF1D07}">
      <dgm:prSet/>
      <dgm:spPr/>
      <dgm:t>
        <a:bodyPr/>
        <a:lstStyle/>
        <a:p>
          <a:endParaRPr lang="en-US"/>
        </a:p>
      </dgm:t>
    </dgm:pt>
    <dgm:pt modelId="{A3C6AE1E-C8BB-4338-BD4B-9AD40E91769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proposed algorithm can run on any graph size, even those that are beyond memory size</a:t>
          </a:r>
        </a:p>
      </dgm:t>
    </dgm:pt>
    <dgm:pt modelId="{10FD9A24-3F2A-4D39-834C-899456E79040}" type="parTrans" cxnId="{02A40235-B62D-4D4D-938A-17B7DBC27292}">
      <dgm:prSet/>
      <dgm:spPr/>
      <dgm:t>
        <a:bodyPr/>
        <a:lstStyle/>
        <a:p>
          <a:endParaRPr lang="en-US"/>
        </a:p>
      </dgm:t>
    </dgm:pt>
    <dgm:pt modelId="{9833F963-F3B2-4BB8-A2A3-54FA3D24F527}" type="sibTrans" cxnId="{02A40235-B62D-4D4D-938A-17B7DBC27292}">
      <dgm:prSet/>
      <dgm:spPr/>
      <dgm:t>
        <a:bodyPr/>
        <a:lstStyle/>
        <a:p>
          <a:endParaRPr lang="en-US"/>
        </a:p>
      </dgm:t>
    </dgm:pt>
    <dgm:pt modelId="{C96EC809-0E95-45B6-8530-EEB1BB68644F}" type="pres">
      <dgm:prSet presAssocID="{44A4189D-7733-4EC9-A4E3-6E687CE156D0}" presName="root" presStyleCnt="0">
        <dgm:presLayoutVars>
          <dgm:dir/>
          <dgm:resizeHandles val="exact"/>
        </dgm:presLayoutVars>
      </dgm:prSet>
      <dgm:spPr/>
    </dgm:pt>
    <dgm:pt modelId="{EBA5175B-8C1C-4909-BD4E-A3E333E178E0}" type="pres">
      <dgm:prSet presAssocID="{3B0B5A63-6E12-401D-B15C-55397D8A28F6}" presName="compNode" presStyleCnt="0"/>
      <dgm:spPr/>
    </dgm:pt>
    <dgm:pt modelId="{B4CB271F-8FC0-44B3-9121-02DE20690A5C}" type="pres">
      <dgm:prSet presAssocID="{3B0B5A63-6E12-401D-B15C-55397D8A28F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DF6434FB-125C-4055-8D37-B5AC2428BF97}" type="pres">
      <dgm:prSet presAssocID="{3B0B5A63-6E12-401D-B15C-55397D8A28F6}" presName="spaceRect" presStyleCnt="0"/>
      <dgm:spPr/>
    </dgm:pt>
    <dgm:pt modelId="{7BFAF797-F186-4755-84CB-E3CB5A91138A}" type="pres">
      <dgm:prSet presAssocID="{3B0B5A63-6E12-401D-B15C-55397D8A28F6}" presName="textRect" presStyleLbl="revTx" presStyleIdx="0" presStyleCnt="3">
        <dgm:presLayoutVars>
          <dgm:chMax val="1"/>
          <dgm:chPref val="1"/>
        </dgm:presLayoutVars>
      </dgm:prSet>
      <dgm:spPr/>
    </dgm:pt>
    <dgm:pt modelId="{E8F425F1-B6BE-4721-AD9D-B19FBB7BB3E6}" type="pres">
      <dgm:prSet presAssocID="{127EE893-D416-4E0E-8B28-A1D7AB587F99}" presName="sibTrans" presStyleCnt="0"/>
      <dgm:spPr/>
    </dgm:pt>
    <dgm:pt modelId="{224B0548-FA28-4CD7-B3D2-219FFE9569B9}" type="pres">
      <dgm:prSet presAssocID="{593A1BF3-DB82-498A-BBE9-A9337F056C99}" presName="compNode" presStyleCnt="0"/>
      <dgm:spPr/>
    </dgm:pt>
    <dgm:pt modelId="{26BBFDCD-F582-4048-8912-43C2B63C18F4}" type="pres">
      <dgm:prSet presAssocID="{593A1BF3-DB82-498A-BBE9-A9337F056C9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96743DD5-EA26-43A0-95B7-1CE50DB15226}" type="pres">
      <dgm:prSet presAssocID="{593A1BF3-DB82-498A-BBE9-A9337F056C99}" presName="spaceRect" presStyleCnt="0"/>
      <dgm:spPr/>
    </dgm:pt>
    <dgm:pt modelId="{C424B04C-4DD8-4FEF-BEAB-B5E470EBC510}" type="pres">
      <dgm:prSet presAssocID="{593A1BF3-DB82-498A-BBE9-A9337F056C99}" presName="textRect" presStyleLbl="revTx" presStyleIdx="1" presStyleCnt="3">
        <dgm:presLayoutVars>
          <dgm:chMax val="1"/>
          <dgm:chPref val="1"/>
        </dgm:presLayoutVars>
      </dgm:prSet>
      <dgm:spPr/>
    </dgm:pt>
    <dgm:pt modelId="{7CA4350C-2673-438B-97D4-45220A341826}" type="pres">
      <dgm:prSet presAssocID="{3449CC05-5F4E-4DF4-A378-B2A84564D341}" presName="sibTrans" presStyleCnt="0"/>
      <dgm:spPr/>
    </dgm:pt>
    <dgm:pt modelId="{FD7ED0E2-634C-470E-A77F-C1DB10F9821E}" type="pres">
      <dgm:prSet presAssocID="{A3C6AE1E-C8BB-4338-BD4B-9AD40E91769E}" presName="compNode" presStyleCnt="0"/>
      <dgm:spPr/>
    </dgm:pt>
    <dgm:pt modelId="{271F5AD7-556E-4AF4-AE07-E755BE6E5DDA}" type="pres">
      <dgm:prSet presAssocID="{A3C6AE1E-C8BB-4338-BD4B-9AD40E91769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C87E2118-3D2D-469F-AA0E-E82F271562F6}" type="pres">
      <dgm:prSet presAssocID="{A3C6AE1E-C8BB-4338-BD4B-9AD40E91769E}" presName="spaceRect" presStyleCnt="0"/>
      <dgm:spPr/>
    </dgm:pt>
    <dgm:pt modelId="{83FED02A-7A6E-4313-9D91-0D9C06DE40CD}" type="pres">
      <dgm:prSet presAssocID="{A3C6AE1E-C8BB-4338-BD4B-9AD40E91769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BD27D1D-0954-45A1-9610-D932C1CF1D07}" srcId="{44A4189D-7733-4EC9-A4E3-6E687CE156D0}" destId="{593A1BF3-DB82-498A-BBE9-A9337F056C99}" srcOrd="1" destOrd="0" parTransId="{353EBAE9-834A-405D-B129-8156C0AF6200}" sibTransId="{3449CC05-5F4E-4DF4-A378-B2A84564D341}"/>
    <dgm:cxn modelId="{02A40235-B62D-4D4D-938A-17B7DBC27292}" srcId="{44A4189D-7733-4EC9-A4E3-6E687CE156D0}" destId="{A3C6AE1E-C8BB-4338-BD4B-9AD40E91769E}" srcOrd="2" destOrd="0" parTransId="{10FD9A24-3F2A-4D39-834C-899456E79040}" sibTransId="{9833F963-F3B2-4BB8-A2A3-54FA3D24F527}"/>
    <dgm:cxn modelId="{CB02BB62-A212-4208-BDD7-B1AB77691872}" srcId="{44A4189D-7733-4EC9-A4E3-6E687CE156D0}" destId="{3B0B5A63-6E12-401D-B15C-55397D8A28F6}" srcOrd="0" destOrd="0" parTransId="{AD2E7992-DDF4-4A23-8455-080C47991583}" sibTransId="{127EE893-D416-4E0E-8B28-A1D7AB587F99}"/>
    <dgm:cxn modelId="{6F31C88A-275D-4F9B-B12B-D5358453686F}" type="presOf" srcId="{593A1BF3-DB82-498A-BBE9-A9337F056C99}" destId="{C424B04C-4DD8-4FEF-BEAB-B5E470EBC510}" srcOrd="0" destOrd="0" presId="urn:microsoft.com/office/officeart/2018/2/layout/IconLabelList"/>
    <dgm:cxn modelId="{B5BF04AA-2A09-44A0-98E2-4E32D175DE1C}" type="presOf" srcId="{3B0B5A63-6E12-401D-B15C-55397D8A28F6}" destId="{7BFAF797-F186-4755-84CB-E3CB5A91138A}" srcOrd="0" destOrd="0" presId="urn:microsoft.com/office/officeart/2018/2/layout/IconLabelList"/>
    <dgm:cxn modelId="{C3F14EDC-660C-4E9E-BCBA-4729F5798C1D}" type="presOf" srcId="{44A4189D-7733-4EC9-A4E3-6E687CE156D0}" destId="{C96EC809-0E95-45B6-8530-EEB1BB68644F}" srcOrd="0" destOrd="0" presId="urn:microsoft.com/office/officeart/2018/2/layout/IconLabelList"/>
    <dgm:cxn modelId="{668B9EE6-358F-47F7-A508-90D86D0B58E1}" type="presOf" srcId="{A3C6AE1E-C8BB-4338-BD4B-9AD40E91769E}" destId="{83FED02A-7A6E-4313-9D91-0D9C06DE40CD}" srcOrd="0" destOrd="0" presId="urn:microsoft.com/office/officeart/2018/2/layout/IconLabelList"/>
    <dgm:cxn modelId="{72FFFB7A-AA8F-4AEC-A347-B32E874F5292}" type="presParOf" srcId="{C96EC809-0E95-45B6-8530-EEB1BB68644F}" destId="{EBA5175B-8C1C-4909-BD4E-A3E333E178E0}" srcOrd="0" destOrd="0" presId="urn:microsoft.com/office/officeart/2018/2/layout/IconLabelList"/>
    <dgm:cxn modelId="{01FCA400-02DA-4ACE-B3D7-F0C542E99500}" type="presParOf" srcId="{EBA5175B-8C1C-4909-BD4E-A3E333E178E0}" destId="{B4CB271F-8FC0-44B3-9121-02DE20690A5C}" srcOrd="0" destOrd="0" presId="urn:microsoft.com/office/officeart/2018/2/layout/IconLabelList"/>
    <dgm:cxn modelId="{AF6D8582-1953-404A-ABAD-BBFDE1C51D8A}" type="presParOf" srcId="{EBA5175B-8C1C-4909-BD4E-A3E333E178E0}" destId="{DF6434FB-125C-4055-8D37-B5AC2428BF97}" srcOrd="1" destOrd="0" presId="urn:microsoft.com/office/officeart/2018/2/layout/IconLabelList"/>
    <dgm:cxn modelId="{074D4D7B-C24C-48F0-B5BC-8B1E724E9621}" type="presParOf" srcId="{EBA5175B-8C1C-4909-BD4E-A3E333E178E0}" destId="{7BFAF797-F186-4755-84CB-E3CB5A91138A}" srcOrd="2" destOrd="0" presId="urn:microsoft.com/office/officeart/2018/2/layout/IconLabelList"/>
    <dgm:cxn modelId="{07B85C60-ED75-4B7F-8FF9-44B641AE9973}" type="presParOf" srcId="{C96EC809-0E95-45B6-8530-EEB1BB68644F}" destId="{E8F425F1-B6BE-4721-AD9D-B19FBB7BB3E6}" srcOrd="1" destOrd="0" presId="urn:microsoft.com/office/officeart/2018/2/layout/IconLabelList"/>
    <dgm:cxn modelId="{D97B8EBD-EE5B-4354-AC37-26749D70E3CE}" type="presParOf" srcId="{C96EC809-0E95-45B6-8530-EEB1BB68644F}" destId="{224B0548-FA28-4CD7-B3D2-219FFE9569B9}" srcOrd="2" destOrd="0" presId="urn:microsoft.com/office/officeart/2018/2/layout/IconLabelList"/>
    <dgm:cxn modelId="{1AC5FA75-E1EA-4274-9071-A62F3A79DD19}" type="presParOf" srcId="{224B0548-FA28-4CD7-B3D2-219FFE9569B9}" destId="{26BBFDCD-F582-4048-8912-43C2B63C18F4}" srcOrd="0" destOrd="0" presId="urn:microsoft.com/office/officeart/2018/2/layout/IconLabelList"/>
    <dgm:cxn modelId="{FCB74E7A-A38D-4733-AC74-81E255AEA4D6}" type="presParOf" srcId="{224B0548-FA28-4CD7-B3D2-219FFE9569B9}" destId="{96743DD5-EA26-43A0-95B7-1CE50DB15226}" srcOrd="1" destOrd="0" presId="urn:microsoft.com/office/officeart/2018/2/layout/IconLabelList"/>
    <dgm:cxn modelId="{B8CB8854-5B5E-4EB0-9FDC-4870C60FC13F}" type="presParOf" srcId="{224B0548-FA28-4CD7-B3D2-219FFE9569B9}" destId="{C424B04C-4DD8-4FEF-BEAB-B5E470EBC510}" srcOrd="2" destOrd="0" presId="urn:microsoft.com/office/officeart/2018/2/layout/IconLabelList"/>
    <dgm:cxn modelId="{B32E70D2-81CD-4410-8F32-CE4475809770}" type="presParOf" srcId="{C96EC809-0E95-45B6-8530-EEB1BB68644F}" destId="{7CA4350C-2673-438B-97D4-45220A341826}" srcOrd="3" destOrd="0" presId="urn:microsoft.com/office/officeart/2018/2/layout/IconLabelList"/>
    <dgm:cxn modelId="{657521E5-FB07-4430-87EE-9EBDAD2126F9}" type="presParOf" srcId="{C96EC809-0E95-45B6-8530-EEB1BB68644F}" destId="{FD7ED0E2-634C-470E-A77F-C1DB10F9821E}" srcOrd="4" destOrd="0" presId="urn:microsoft.com/office/officeart/2018/2/layout/IconLabelList"/>
    <dgm:cxn modelId="{44E96FDA-C056-4A32-863B-3B046DF700D7}" type="presParOf" srcId="{FD7ED0E2-634C-470E-A77F-C1DB10F9821E}" destId="{271F5AD7-556E-4AF4-AE07-E755BE6E5DDA}" srcOrd="0" destOrd="0" presId="urn:microsoft.com/office/officeart/2018/2/layout/IconLabelList"/>
    <dgm:cxn modelId="{CE3CBD2A-AC8D-46C2-A216-02AADA14E4DE}" type="presParOf" srcId="{FD7ED0E2-634C-470E-A77F-C1DB10F9821E}" destId="{C87E2118-3D2D-469F-AA0E-E82F271562F6}" srcOrd="1" destOrd="0" presId="urn:microsoft.com/office/officeart/2018/2/layout/IconLabelList"/>
    <dgm:cxn modelId="{16E78491-3B8A-4A6C-825E-DCACC0751ED3}" type="presParOf" srcId="{FD7ED0E2-634C-470E-A77F-C1DB10F9821E}" destId="{83FED02A-7A6E-4313-9D91-0D9C06DE40C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E85A09-1C93-4D0A-8655-1A5E9BE7B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638387D-1DC9-4604-B9CF-7E1FBD8DBB53}">
      <dgm:prSet/>
      <dgm:spPr>
        <a:solidFill>
          <a:srgbClr val="FF0000"/>
        </a:solidFill>
      </dgm:spPr>
      <dgm:t>
        <a:bodyPr/>
        <a:lstStyle/>
        <a:p>
          <a:r>
            <a:rPr lang="en-US" b="1" dirty="0"/>
            <a:t>Both these algorithms were outperformed by </a:t>
          </a:r>
          <a:r>
            <a:rPr lang="en-US" b="1" dirty="0" err="1"/>
            <a:t>IterTS</a:t>
          </a:r>
          <a:r>
            <a:rPr lang="en-US" b="1" dirty="0"/>
            <a:t> in all kinds of graphs (Random, Layered, etc.)</a:t>
          </a:r>
          <a:endParaRPr lang="en-US" dirty="0"/>
        </a:p>
      </dgm:t>
    </dgm:pt>
    <dgm:pt modelId="{51D4C363-2E38-4F9C-8A56-02FD5872FAFC}" type="parTrans" cxnId="{E128ED3B-F6AF-4BDE-9E98-B0AE035A3678}">
      <dgm:prSet/>
      <dgm:spPr/>
      <dgm:t>
        <a:bodyPr/>
        <a:lstStyle/>
        <a:p>
          <a:endParaRPr lang="en-US"/>
        </a:p>
      </dgm:t>
    </dgm:pt>
    <dgm:pt modelId="{1FE10365-1725-4E4B-987A-C2CFB77938EE}" type="sibTrans" cxnId="{E128ED3B-F6AF-4BDE-9E98-B0AE035A3678}">
      <dgm:prSet/>
      <dgm:spPr/>
      <dgm:t>
        <a:bodyPr/>
        <a:lstStyle/>
        <a:p>
          <a:endParaRPr lang="en-US"/>
        </a:p>
      </dgm:t>
    </dgm:pt>
    <dgm:pt modelId="{3C9BA2E8-8783-4DF7-BD12-2E2966F0EE5E}">
      <dgm:prSet/>
      <dgm:spPr>
        <a:solidFill>
          <a:srgbClr val="FF0000"/>
        </a:solidFill>
      </dgm:spPr>
      <dgm:t>
        <a:bodyPr/>
        <a:lstStyle/>
        <a:p>
          <a:r>
            <a:rPr lang="en-US" b="1"/>
            <a:t>These algorithms were often outperformed by a factor of 10</a:t>
          </a:r>
          <a:endParaRPr lang="en-US"/>
        </a:p>
      </dgm:t>
    </dgm:pt>
    <dgm:pt modelId="{B85D3867-E008-44DB-B4CD-E1B7D70E5DE4}" type="parTrans" cxnId="{AE4FC1DA-0968-4867-92C8-6FB26E95639D}">
      <dgm:prSet/>
      <dgm:spPr/>
      <dgm:t>
        <a:bodyPr/>
        <a:lstStyle/>
        <a:p>
          <a:endParaRPr lang="en-US"/>
        </a:p>
      </dgm:t>
    </dgm:pt>
    <dgm:pt modelId="{39ED0DD9-4923-4B95-8914-709B79F89886}" type="sibTrans" cxnId="{AE4FC1DA-0968-4867-92C8-6FB26E95639D}">
      <dgm:prSet/>
      <dgm:spPr/>
      <dgm:t>
        <a:bodyPr/>
        <a:lstStyle/>
        <a:p>
          <a:endParaRPr lang="en-US"/>
        </a:p>
      </dgm:t>
    </dgm:pt>
    <dgm:pt modelId="{E2A1BB7E-E4B2-49CD-B1EF-667814106359}">
      <dgm:prSet/>
      <dgm:spPr>
        <a:solidFill>
          <a:srgbClr val="FF0000"/>
        </a:solidFill>
      </dgm:spPr>
      <dgm:t>
        <a:bodyPr/>
        <a:lstStyle/>
        <a:p>
          <a:r>
            <a:rPr lang="en-US" b="1" dirty="0"/>
            <a:t>On large graphs, these algorithms were not even able to complete the computation in the given time</a:t>
          </a:r>
          <a:endParaRPr lang="en-US" dirty="0"/>
        </a:p>
      </dgm:t>
    </dgm:pt>
    <dgm:pt modelId="{E6562ADD-EB43-45D4-9BE4-C8EC28E67E98}" type="parTrans" cxnId="{06E2E641-D9D7-488C-8986-842FABB748D6}">
      <dgm:prSet/>
      <dgm:spPr/>
      <dgm:t>
        <a:bodyPr/>
        <a:lstStyle/>
        <a:p>
          <a:endParaRPr lang="en-US"/>
        </a:p>
      </dgm:t>
    </dgm:pt>
    <dgm:pt modelId="{69172277-BA25-49E5-8E81-A01BD339D4C0}" type="sibTrans" cxnId="{06E2E641-D9D7-488C-8986-842FABB748D6}">
      <dgm:prSet/>
      <dgm:spPr/>
      <dgm:t>
        <a:bodyPr/>
        <a:lstStyle/>
        <a:p>
          <a:endParaRPr lang="en-US"/>
        </a:p>
      </dgm:t>
    </dgm:pt>
    <dgm:pt modelId="{A4919B2C-5504-4D4B-926D-C2764F78F080}" type="pres">
      <dgm:prSet presAssocID="{28E85A09-1C93-4D0A-8655-1A5E9BE7B30E}" presName="linear" presStyleCnt="0">
        <dgm:presLayoutVars>
          <dgm:animLvl val="lvl"/>
          <dgm:resizeHandles val="exact"/>
        </dgm:presLayoutVars>
      </dgm:prSet>
      <dgm:spPr/>
    </dgm:pt>
    <dgm:pt modelId="{CFC62DCC-5663-45C1-AC4D-57E40C1CE666}" type="pres">
      <dgm:prSet presAssocID="{3638387D-1DC9-4604-B9CF-7E1FBD8DBB5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585B913-07BA-44B4-A0CA-8A79063A5407}" type="pres">
      <dgm:prSet presAssocID="{1FE10365-1725-4E4B-987A-C2CFB77938EE}" presName="spacer" presStyleCnt="0"/>
      <dgm:spPr/>
    </dgm:pt>
    <dgm:pt modelId="{FAA6A0B6-C5B0-48A1-AC92-D58B8215E358}" type="pres">
      <dgm:prSet presAssocID="{3C9BA2E8-8783-4DF7-BD12-2E2966F0EE5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D5DFB53-7C97-441B-9406-9DA2554FC8A3}" type="pres">
      <dgm:prSet presAssocID="{39ED0DD9-4923-4B95-8914-709B79F89886}" presName="spacer" presStyleCnt="0"/>
      <dgm:spPr/>
    </dgm:pt>
    <dgm:pt modelId="{213FA344-83E9-4668-AC63-6B539EE87DD1}" type="pres">
      <dgm:prSet presAssocID="{E2A1BB7E-E4B2-49CD-B1EF-66781410635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CF92824-285D-46E1-A4C8-D5B80946F065}" type="presOf" srcId="{E2A1BB7E-E4B2-49CD-B1EF-667814106359}" destId="{213FA344-83E9-4668-AC63-6B539EE87DD1}" srcOrd="0" destOrd="0" presId="urn:microsoft.com/office/officeart/2005/8/layout/vList2"/>
    <dgm:cxn modelId="{E128ED3B-F6AF-4BDE-9E98-B0AE035A3678}" srcId="{28E85A09-1C93-4D0A-8655-1A5E9BE7B30E}" destId="{3638387D-1DC9-4604-B9CF-7E1FBD8DBB53}" srcOrd="0" destOrd="0" parTransId="{51D4C363-2E38-4F9C-8A56-02FD5872FAFC}" sibTransId="{1FE10365-1725-4E4B-987A-C2CFB77938EE}"/>
    <dgm:cxn modelId="{06E2E641-D9D7-488C-8986-842FABB748D6}" srcId="{28E85A09-1C93-4D0A-8655-1A5E9BE7B30E}" destId="{E2A1BB7E-E4B2-49CD-B1EF-667814106359}" srcOrd="2" destOrd="0" parTransId="{E6562ADD-EB43-45D4-9BE4-C8EC28E67E98}" sibTransId="{69172277-BA25-49E5-8E81-A01BD339D4C0}"/>
    <dgm:cxn modelId="{97B0A842-DB9F-4EC3-970A-CBA7F6E223FA}" type="presOf" srcId="{3C9BA2E8-8783-4DF7-BD12-2E2966F0EE5E}" destId="{FAA6A0B6-C5B0-48A1-AC92-D58B8215E358}" srcOrd="0" destOrd="0" presId="urn:microsoft.com/office/officeart/2005/8/layout/vList2"/>
    <dgm:cxn modelId="{E64B97C6-7B16-44C5-86AC-E603BFF8EDC1}" type="presOf" srcId="{3638387D-1DC9-4604-B9CF-7E1FBD8DBB53}" destId="{CFC62DCC-5663-45C1-AC4D-57E40C1CE666}" srcOrd="0" destOrd="0" presId="urn:microsoft.com/office/officeart/2005/8/layout/vList2"/>
    <dgm:cxn modelId="{AE4FC1DA-0968-4867-92C8-6FB26E95639D}" srcId="{28E85A09-1C93-4D0A-8655-1A5E9BE7B30E}" destId="{3C9BA2E8-8783-4DF7-BD12-2E2966F0EE5E}" srcOrd="1" destOrd="0" parTransId="{B85D3867-E008-44DB-B4CD-E1B7D70E5DE4}" sibTransId="{39ED0DD9-4923-4B95-8914-709B79F89886}"/>
    <dgm:cxn modelId="{3878FBEA-269A-4BEE-BBE6-13D21ADEF02C}" type="presOf" srcId="{28E85A09-1C93-4D0A-8655-1A5E9BE7B30E}" destId="{A4919B2C-5504-4D4B-926D-C2764F78F080}" srcOrd="0" destOrd="0" presId="urn:microsoft.com/office/officeart/2005/8/layout/vList2"/>
    <dgm:cxn modelId="{4C1D1E81-19D5-4ACB-96AA-91BB2D6FDBAB}" type="presParOf" srcId="{A4919B2C-5504-4D4B-926D-C2764F78F080}" destId="{CFC62DCC-5663-45C1-AC4D-57E40C1CE666}" srcOrd="0" destOrd="0" presId="urn:microsoft.com/office/officeart/2005/8/layout/vList2"/>
    <dgm:cxn modelId="{6D2DC42D-FD44-46F5-9BC1-83AFB32325A0}" type="presParOf" srcId="{A4919B2C-5504-4D4B-926D-C2764F78F080}" destId="{E585B913-07BA-44B4-A0CA-8A79063A5407}" srcOrd="1" destOrd="0" presId="urn:microsoft.com/office/officeart/2005/8/layout/vList2"/>
    <dgm:cxn modelId="{2BABCA3B-5CAC-41D1-8BC2-67860619B040}" type="presParOf" srcId="{A4919B2C-5504-4D4B-926D-C2764F78F080}" destId="{FAA6A0B6-C5B0-48A1-AC92-D58B8215E358}" srcOrd="2" destOrd="0" presId="urn:microsoft.com/office/officeart/2005/8/layout/vList2"/>
    <dgm:cxn modelId="{391DA6AF-C7C4-45C0-AD17-84166703DE3B}" type="presParOf" srcId="{A4919B2C-5504-4D4B-926D-C2764F78F080}" destId="{1D5DFB53-7C97-441B-9406-9DA2554FC8A3}" srcOrd="3" destOrd="0" presId="urn:microsoft.com/office/officeart/2005/8/layout/vList2"/>
    <dgm:cxn modelId="{5ECF2FB2-2F23-4A8E-8F36-E0DFE736CE11}" type="presParOf" srcId="{A4919B2C-5504-4D4B-926D-C2764F78F080}" destId="{213FA344-83E9-4668-AC63-6B539EE87DD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31BE70B-5EB5-4432-A6B7-BEB9813BE16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B4047F8-F15A-455E-9C37-F3AE811EA96E}">
      <dgm:prSet/>
      <dgm:spPr/>
      <dgm:t>
        <a:bodyPr/>
        <a:lstStyle/>
        <a:p>
          <a:r>
            <a:rPr lang="en-US"/>
            <a:t>Gist of the algorithm:- If an edge of a Directed Acyclic Graph’s (DAG) has a tail with a lower number than its head, then that edge is considered as “satisfied”</a:t>
          </a:r>
        </a:p>
      </dgm:t>
    </dgm:pt>
    <dgm:pt modelId="{DA95E49D-7B62-47D1-8CE0-28E99ED933B3}" type="parTrans" cxnId="{5CBE490B-A6CB-40AD-9693-AB3E8AF4241F}">
      <dgm:prSet/>
      <dgm:spPr/>
      <dgm:t>
        <a:bodyPr/>
        <a:lstStyle/>
        <a:p>
          <a:endParaRPr lang="en-US"/>
        </a:p>
      </dgm:t>
    </dgm:pt>
    <dgm:pt modelId="{DD538F31-EEE4-493E-BD72-F703EFC2A4D4}" type="sibTrans" cxnId="{5CBE490B-A6CB-40AD-9693-AB3E8AF4241F}">
      <dgm:prSet/>
      <dgm:spPr/>
      <dgm:t>
        <a:bodyPr/>
        <a:lstStyle/>
        <a:p>
          <a:endParaRPr lang="en-US"/>
        </a:p>
      </dgm:t>
    </dgm:pt>
    <dgm:pt modelId="{23CD040A-B44E-4FC4-A137-431E2B509F58}">
      <dgm:prSet/>
      <dgm:spPr/>
      <dgm:t>
        <a:bodyPr/>
        <a:lstStyle/>
        <a:p>
          <a:r>
            <a:rPr lang="en-US"/>
            <a:t>Whole graph is set with certain numbering, then loop is run, until the whole of the graph is satisfied, which improves the initialized numbering</a:t>
          </a:r>
        </a:p>
      </dgm:t>
    </dgm:pt>
    <dgm:pt modelId="{9476E66A-2F07-4701-9C04-F6E4F974269E}" type="parTrans" cxnId="{33608688-2604-4C00-BC91-756CB58C5697}">
      <dgm:prSet/>
      <dgm:spPr/>
      <dgm:t>
        <a:bodyPr/>
        <a:lstStyle/>
        <a:p>
          <a:endParaRPr lang="en-US"/>
        </a:p>
      </dgm:t>
    </dgm:pt>
    <dgm:pt modelId="{049E7BF3-536A-4A4E-90D1-EE16C79E6816}" type="sibTrans" cxnId="{33608688-2604-4C00-BC91-756CB58C5697}">
      <dgm:prSet/>
      <dgm:spPr/>
      <dgm:t>
        <a:bodyPr/>
        <a:lstStyle/>
        <a:p>
          <a:endParaRPr lang="en-US"/>
        </a:p>
      </dgm:t>
    </dgm:pt>
    <dgm:pt modelId="{0A6949C8-D895-46DB-877A-7FDF7D726CFC}">
      <dgm:prSet/>
      <dgm:spPr/>
      <dgm:t>
        <a:bodyPr/>
        <a:lstStyle/>
        <a:p>
          <a:r>
            <a:rPr lang="en-US"/>
            <a:t>To compute above numbering, an OutTree, and then an EulerTour is calculated</a:t>
          </a:r>
        </a:p>
      </dgm:t>
    </dgm:pt>
    <dgm:pt modelId="{7AE8A927-05DA-4EC8-9891-12B80126B229}" type="parTrans" cxnId="{D734CCB5-17BD-46F1-9EEE-2A1DAFCD3EEB}">
      <dgm:prSet/>
      <dgm:spPr/>
      <dgm:t>
        <a:bodyPr/>
        <a:lstStyle/>
        <a:p>
          <a:endParaRPr lang="en-US"/>
        </a:p>
      </dgm:t>
    </dgm:pt>
    <dgm:pt modelId="{1B5C08A2-E99A-4542-B09D-2AC209C89542}" type="sibTrans" cxnId="{D734CCB5-17BD-46F1-9EEE-2A1DAFCD3EEB}">
      <dgm:prSet/>
      <dgm:spPr/>
      <dgm:t>
        <a:bodyPr/>
        <a:lstStyle/>
        <a:p>
          <a:endParaRPr lang="en-US"/>
        </a:p>
      </dgm:t>
    </dgm:pt>
    <dgm:pt modelId="{18505364-BB21-4C0B-8F6F-C9BDB4D618D8}" type="pres">
      <dgm:prSet presAssocID="{B31BE70B-5EB5-4432-A6B7-BEB9813BE169}" presName="root" presStyleCnt="0">
        <dgm:presLayoutVars>
          <dgm:dir/>
          <dgm:resizeHandles val="exact"/>
        </dgm:presLayoutVars>
      </dgm:prSet>
      <dgm:spPr/>
    </dgm:pt>
    <dgm:pt modelId="{EA874801-27B9-436B-9BF1-856F767AA331}" type="pres">
      <dgm:prSet presAssocID="{EB4047F8-F15A-455E-9C37-F3AE811EA96E}" presName="compNode" presStyleCnt="0"/>
      <dgm:spPr/>
    </dgm:pt>
    <dgm:pt modelId="{7C340D06-8FDB-4D29-ABC3-85721E5AB3DD}" type="pres">
      <dgm:prSet presAssocID="{EB4047F8-F15A-455E-9C37-F3AE811EA96E}" presName="bgRect" presStyleLbl="bgShp" presStyleIdx="0" presStyleCnt="3"/>
      <dgm:spPr/>
    </dgm:pt>
    <dgm:pt modelId="{953DF699-63B2-4CAD-9294-BA3C1CB78EC8}" type="pres">
      <dgm:prSet presAssocID="{EB4047F8-F15A-455E-9C37-F3AE811EA96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8238C54C-F3AA-4A6F-8388-217B54CE9807}" type="pres">
      <dgm:prSet presAssocID="{EB4047F8-F15A-455E-9C37-F3AE811EA96E}" presName="spaceRect" presStyleCnt="0"/>
      <dgm:spPr/>
    </dgm:pt>
    <dgm:pt modelId="{A111B2D8-2A0E-4B0D-927E-21CEACAB546F}" type="pres">
      <dgm:prSet presAssocID="{EB4047F8-F15A-455E-9C37-F3AE811EA96E}" presName="parTx" presStyleLbl="revTx" presStyleIdx="0" presStyleCnt="3">
        <dgm:presLayoutVars>
          <dgm:chMax val="0"/>
          <dgm:chPref val="0"/>
        </dgm:presLayoutVars>
      </dgm:prSet>
      <dgm:spPr/>
    </dgm:pt>
    <dgm:pt modelId="{53E32032-AEC6-4C9B-9CB9-D4AE80618350}" type="pres">
      <dgm:prSet presAssocID="{DD538F31-EEE4-493E-BD72-F703EFC2A4D4}" presName="sibTrans" presStyleCnt="0"/>
      <dgm:spPr/>
    </dgm:pt>
    <dgm:pt modelId="{9E29549D-074F-4A9D-9406-EDE4C453DD81}" type="pres">
      <dgm:prSet presAssocID="{23CD040A-B44E-4FC4-A137-431E2B509F58}" presName="compNode" presStyleCnt="0"/>
      <dgm:spPr/>
    </dgm:pt>
    <dgm:pt modelId="{787CC262-B9F2-468A-9B5A-F9D1423053BB}" type="pres">
      <dgm:prSet presAssocID="{23CD040A-B44E-4FC4-A137-431E2B509F58}" presName="bgRect" presStyleLbl="bgShp" presStyleIdx="1" presStyleCnt="3"/>
      <dgm:spPr/>
    </dgm:pt>
    <dgm:pt modelId="{45A050DC-BBE5-4C1C-9E15-1948DC82554E}" type="pres">
      <dgm:prSet presAssocID="{23CD040A-B44E-4FC4-A137-431E2B509F5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B6541220-BD4C-4239-B1D5-32B77F63EEF9}" type="pres">
      <dgm:prSet presAssocID="{23CD040A-B44E-4FC4-A137-431E2B509F58}" presName="spaceRect" presStyleCnt="0"/>
      <dgm:spPr/>
    </dgm:pt>
    <dgm:pt modelId="{20FE0CFD-E191-4C70-84A5-A915A772CA37}" type="pres">
      <dgm:prSet presAssocID="{23CD040A-B44E-4FC4-A137-431E2B509F58}" presName="parTx" presStyleLbl="revTx" presStyleIdx="1" presStyleCnt="3">
        <dgm:presLayoutVars>
          <dgm:chMax val="0"/>
          <dgm:chPref val="0"/>
        </dgm:presLayoutVars>
      </dgm:prSet>
      <dgm:spPr/>
    </dgm:pt>
    <dgm:pt modelId="{48C0FC01-4F57-44DF-A3E7-958B544D7D49}" type="pres">
      <dgm:prSet presAssocID="{049E7BF3-536A-4A4E-90D1-EE16C79E6816}" presName="sibTrans" presStyleCnt="0"/>
      <dgm:spPr/>
    </dgm:pt>
    <dgm:pt modelId="{9E1FF827-D3E5-4544-A9CD-C022A9D5E1AD}" type="pres">
      <dgm:prSet presAssocID="{0A6949C8-D895-46DB-877A-7FDF7D726CFC}" presName="compNode" presStyleCnt="0"/>
      <dgm:spPr/>
    </dgm:pt>
    <dgm:pt modelId="{24875789-ED5E-44E8-A1A2-C1A0FBFF45AD}" type="pres">
      <dgm:prSet presAssocID="{0A6949C8-D895-46DB-877A-7FDF7D726CFC}" presName="bgRect" presStyleLbl="bgShp" presStyleIdx="2" presStyleCnt="3"/>
      <dgm:spPr/>
    </dgm:pt>
    <dgm:pt modelId="{644C2996-C5EE-46F6-A800-D3252E9F6D25}" type="pres">
      <dgm:prSet presAssocID="{0A6949C8-D895-46DB-877A-7FDF7D726CF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33CFA737-935A-4035-BBB0-BBCC274DF4EF}" type="pres">
      <dgm:prSet presAssocID="{0A6949C8-D895-46DB-877A-7FDF7D726CFC}" presName="spaceRect" presStyleCnt="0"/>
      <dgm:spPr/>
    </dgm:pt>
    <dgm:pt modelId="{F3AE2CAF-2B54-4A71-8866-0ABD9C29FB28}" type="pres">
      <dgm:prSet presAssocID="{0A6949C8-D895-46DB-877A-7FDF7D726CFC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CBE490B-A6CB-40AD-9693-AB3E8AF4241F}" srcId="{B31BE70B-5EB5-4432-A6B7-BEB9813BE169}" destId="{EB4047F8-F15A-455E-9C37-F3AE811EA96E}" srcOrd="0" destOrd="0" parTransId="{DA95E49D-7B62-47D1-8CE0-28E99ED933B3}" sibTransId="{DD538F31-EEE4-493E-BD72-F703EFC2A4D4}"/>
    <dgm:cxn modelId="{33608688-2604-4C00-BC91-756CB58C5697}" srcId="{B31BE70B-5EB5-4432-A6B7-BEB9813BE169}" destId="{23CD040A-B44E-4FC4-A137-431E2B509F58}" srcOrd="1" destOrd="0" parTransId="{9476E66A-2F07-4701-9C04-F6E4F974269E}" sibTransId="{049E7BF3-536A-4A4E-90D1-EE16C79E6816}"/>
    <dgm:cxn modelId="{F261F48C-05F8-48EB-8141-314158372647}" type="presOf" srcId="{23CD040A-B44E-4FC4-A137-431E2B509F58}" destId="{20FE0CFD-E191-4C70-84A5-A915A772CA37}" srcOrd="0" destOrd="0" presId="urn:microsoft.com/office/officeart/2018/2/layout/IconVerticalSolidList"/>
    <dgm:cxn modelId="{25D29B9E-D2CA-495E-AAF8-A65365C0E54C}" type="presOf" srcId="{0A6949C8-D895-46DB-877A-7FDF7D726CFC}" destId="{F3AE2CAF-2B54-4A71-8866-0ABD9C29FB28}" srcOrd="0" destOrd="0" presId="urn:microsoft.com/office/officeart/2018/2/layout/IconVerticalSolidList"/>
    <dgm:cxn modelId="{1EEE3AA5-C56F-4254-8A6A-2C4BF293A2CA}" type="presOf" srcId="{B31BE70B-5EB5-4432-A6B7-BEB9813BE169}" destId="{18505364-BB21-4C0B-8F6F-C9BDB4D618D8}" srcOrd="0" destOrd="0" presId="urn:microsoft.com/office/officeart/2018/2/layout/IconVerticalSolidList"/>
    <dgm:cxn modelId="{FB3F92AB-87E9-493C-A594-ADD4A9F056EF}" type="presOf" srcId="{EB4047F8-F15A-455E-9C37-F3AE811EA96E}" destId="{A111B2D8-2A0E-4B0D-927E-21CEACAB546F}" srcOrd="0" destOrd="0" presId="urn:microsoft.com/office/officeart/2018/2/layout/IconVerticalSolidList"/>
    <dgm:cxn modelId="{D734CCB5-17BD-46F1-9EEE-2A1DAFCD3EEB}" srcId="{B31BE70B-5EB5-4432-A6B7-BEB9813BE169}" destId="{0A6949C8-D895-46DB-877A-7FDF7D726CFC}" srcOrd="2" destOrd="0" parTransId="{7AE8A927-05DA-4EC8-9891-12B80126B229}" sibTransId="{1B5C08A2-E99A-4542-B09D-2AC209C89542}"/>
    <dgm:cxn modelId="{DD11FB63-0BBC-406B-832A-E1793B974D17}" type="presParOf" srcId="{18505364-BB21-4C0B-8F6F-C9BDB4D618D8}" destId="{EA874801-27B9-436B-9BF1-856F767AA331}" srcOrd="0" destOrd="0" presId="urn:microsoft.com/office/officeart/2018/2/layout/IconVerticalSolidList"/>
    <dgm:cxn modelId="{09F5E1A0-D7CA-4E68-B2F2-801B28FCA386}" type="presParOf" srcId="{EA874801-27B9-436B-9BF1-856F767AA331}" destId="{7C340D06-8FDB-4D29-ABC3-85721E5AB3DD}" srcOrd="0" destOrd="0" presId="urn:microsoft.com/office/officeart/2018/2/layout/IconVerticalSolidList"/>
    <dgm:cxn modelId="{777FF8DC-B313-44D0-8947-6A41B30EC1A6}" type="presParOf" srcId="{EA874801-27B9-436B-9BF1-856F767AA331}" destId="{953DF699-63B2-4CAD-9294-BA3C1CB78EC8}" srcOrd="1" destOrd="0" presId="urn:microsoft.com/office/officeart/2018/2/layout/IconVerticalSolidList"/>
    <dgm:cxn modelId="{EE4D93DD-7642-4872-AF27-006D48CF9CCD}" type="presParOf" srcId="{EA874801-27B9-436B-9BF1-856F767AA331}" destId="{8238C54C-F3AA-4A6F-8388-217B54CE9807}" srcOrd="2" destOrd="0" presId="urn:microsoft.com/office/officeart/2018/2/layout/IconVerticalSolidList"/>
    <dgm:cxn modelId="{A47B793D-CF10-44EA-9ED9-6A72DD099EA2}" type="presParOf" srcId="{EA874801-27B9-436B-9BF1-856F767AA331}" destId="{A111B2D8-2A0E-4B0D-927E-21CEACAB546F}" srcOrd="3" destOrd="0" presId="urn:microsoft.com/office/officeart/2018/2/layout/IconVerticalSolidList"/>
    <dgm:cxn modelId="{3415F8CC-1675-4501-A8B4-85F1A52BA133}" type="presParOf" srcId="{18505364-BB21-4C0B-8F6F-C9BDB4D618D8}" destId="{53E32032-AEC6-4C9B-9CB9-D4AE80618350}" srcOrd="1" destOrd="0" presId="urn:microsoft.com/office/officeart/2018/2/layout/IconVerticalSolidList"/>
    <dgm:cxn modelId="{E9BC509B-1F67-45F9-9EF6-685EB3022500}" type="presParOf" srcId="{18505364-BB21-4C0B-8F6F-C9BDB4D618D8}" destId="{9E29549D-074F-4A9D-9406-EDE4C453DD81}" srcOrd="2" destOrd="0" presId="urn:microsoft.com/office/officeart/2018/2/layout/IconVerticalSolidList"/>
    <dgm:cxn modelId="{54676800-C514-4A8E-BA96-5FEB881F028B}" type="presParOf" srcId="{9E29549D-074F-4A9D-9406-EDE4C453DD81}" destId="{787CC262-B9F2-468A-9B5A-F9D1423053BB}" srcOrd="0" destOrd="0" presId="urn:microsoft.com/office/officeart/2018/2/layout/IconVerticalSolidList"/>
    <dgm:cxn modelId="{F4C95BEA-F97E-4C0F-BA35-05ED11505E0C}" type="presParOf" srcId="{9E29549D-074F-4A9D-9406-EDE4C453DD81}" destId="{45A050DC-BBE5-4C1C-9E15-1948DC82554E}" srcOrd="1" destOrd="0" presId="urn:microsoft.com/office/officeart/2018/2/layout/IconVerticalSolidList"/>
    <dgm:cxn modelId="{E945C518-0B22-418F-9003-3CDB9B0405A8}" type="presParOf" srcId="{9E29549D-074F-4A9D-9406-EDE4C453DD81}" destId="{B6541220-BD4C-4239-B1D5-32B77F63EEF9}" srcOrd="2" destOrd="0" presId="urn:microsoft.com/office/officeart/2018/2/layout/IconVerticalSolidList"/>
    <dgm:cxn modelId="{E2D1D345-74A1-4B01-BE38-292094EDB1BF}" type="presParOf" srcId="{9E29549D-074F-4A9D-9406-EDE4C453DD81}" destId="{20FE0CFD-E191-4C70-84A5-A915A772CA37}" srcOrd="3" destOrd="0" presId="urn:microsoft.com/office/officeart/2018/2/layout/IconVerticalSolidList"/>
    <dgm:cxn modelId="{D56CB04D-7EE7-46FF-AD0F-A4CE3499E3A1}" type="presParOf" srcId="{18505364-BB21-4C0B-8F6F-C9BDB4D618D8}" destId="{48C0FC01-4F57-44DF-A3E7-958B544D7D49}" srcOrd="3" destOrd="0" presId="urn:microsoft.com/office/officeart/2018/2/layout/IconVerticalSolidList"/>
    <dgm:cxn modelId="{3BBA9DF9-B557-49BD-9394-038FA934B07D}" type="presParOf" srcId="{18505364-BB21-4C0B-8F6F-C9BDB4D618D8}" destId="{9E1FF827-D3E5-4544-A9CD-C022A9D5E1AD}" srcOrd="4" destOrd="0" presId="urn:microsoft.com/office/officeart/2018/2/layout/IconVerticalSolidList"/>
    <dgm:cxn modelId="{6D4861C6-9471-4EEB-813B-4FD88E1075A9}" type="presParOf" srcId="{9E1FF827-D3E5-4544-A9CD-C022A9D5E1AD}" destId="{24875789-ED5E-44E8-A1A2-C1A0FBFF45AD}" srcOrd="0" destOrd="0" presId="urn:microsoft.com/office/officeart/2018/2/layout/IconVerticalSolidList"/>
    <dgm:cxn modelId="{B396892E-F87C-40A0-8516-D268809ABBCB}" type="presParOf" srcId="{9E1FF827-D3E5-4544-A9CD-C022A9D5E1AD}" destId="{644C2996-C5EE-46F6-A800-D3252E9F6D25}" srcOrd="1" destOrd="0" presId="urn:microsoft.com/office/officeart/2018/2/layout/IconVerticalSolidList"/>
    <dgm:cxn modelId="{327520E0-B431-4635-B0C5-AF8095E9A64A}" type="presParOf" srcId="{9E1FF827-D3E5-4544-A9CD-C022A9D5E1AD}" destId="{33CFA737-935A-4035-BBB0-BBCC274DF4EF}" srcOrd="2" destOrd="0" presId="urn:microsoft.com/office/officeart/2018/2/layout/IconVerticalSolidList"/>
    <dgm:cxn modelId="{FD3F0699-FAAA-4128-BBEB-0A29E021666C}" type="presParOf" srcId="{9E1FF827-D3E5-4544-A9CD-C022A9D5E1AD}" destId="{F3AE2CAF-2B54-4A71-8866-0ABD9C29FB2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8599F02-6EA9-4A71-9024-26B3FB0A6E8C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D0285EA-C07F-4347-B156-9330F41B6A96}">
      <dgm:prSet/>
      <dgm:spPr/>
      <dgm:t>
        <a:bodyPr/>
        <a:lstStyle/>
        <a:p>
          <a:r>
            <a:rPr lang="en-US"/>
            <a:t>Preorder Numbering done on EulerTour, which returns two preorder numberings, one for the EulerTour, and another for the Reverse EulerTour</a:t>
          </a:r>
        </a:p>
      </dgm:t>
    </dgm:pt>
    <dgm:pt modelId="{B0CCC69F-009C-4FC9-AA2F-792BF257072D}" type="parTrans" cxnId="{005381AE-5C26-47AF-970A-5E8078E7F655}">
      <dgm:prSet/>
      <dgm:spPr/>
      <dgm:t>
        <a:bodyPr/>
        <a:lstStyle/>
        <a:p>
          <a:endParaRPr lang="en-US"/>
        </a:p>
      </dgm:t>
    </dgm:pt>
    <dgm:pt modelId="{EBFAB1CF-8382-4818-9400-7FF8668D19F5}" type="sibTrans" cxnId="{005381AE-5C26-47AF-970A-5E8078E7F655}">
      <dgm:prSet/>
      <dgm:spPr/>
      <dgm:t>
        <a:bodyPr/>
        <a:lstStyle/>
        <a:p>
          <a:endParaRPr lang="en-US"/>
        </a:p>
      </dgm:t>
    </dgm:pt>
    <dgm:pt modelId="{46CA49DE-DEF4-481F-83E3-E944C70CFE08}">
      <dgm:prSet/>
      <dgm:spPr/>
      <dgm:t>
        <a:bodyPr/>
        <a:lstStyle/>
        <a:p>
          <a:r>
            <a:rPr lang="en-US"/>
            <a:t>Initial Numbering is performed, which checks number of satisfied edges in EulerTour and Reverse EulerTour.</a:t>
          </a:r>
        </a:p>
      </dgm:t>
    </dgm:pt>
    <dgm:pt modelId="{C6E95E74-3AF2-4D13-8015-CA0FE47A0A39}" type="parTrans" cxnId="{7B58F505-4037-400B-9E9D-9C9C6051041D}">
      <dgm:prSet/>
      <dgm:spPr/>
      <dgm:t>
        <a:bodyPr/>
        <a:lstStyle/>
        <a:p>
          <a:endParaRPr lang="en-US"/>
        </a:p>
      </dgm:t>
    </dgm:pt>
    <dgm:pt modelId="{219EEDEE-59D7-45BA-9FA5-72BF28BFB850}" type="sibTrans" cxnId="{7B58F505-4037-400B-9E9D-9C9C6051041D}">
      <dgm:prSet/>
      <dgm:spPr/>
      <dgm:t>
        <a:bodyPr/>
        <a:lstStyle/>
        <a:p>
          <a:endParaRPr lang="en-US"/>
        </a:p>
      </dgm:t>
    </dgm:pt>
    <dgm:pt modelId="{02762902-4AD1-47A4-82BB-5C6860D6511F}">
      <dgm:prSet/>
      <dgm:spPr/>
      <dgm:t>
        <a:bodyPr/>
        <a:lstStyle/>
        <a:p>
          <a:r>
            <a:rPr lang="en-US"/>
            <a:t>The ImproveNumbering Algorithm is then run, which takes the whole graph and returns a specific spanning tree that has the worst number of violations</a:t>
          </a:r>
        </a:p>
      </dgm:t>
    </dgm:pt>
    <dgm:pt modelId="{399EB402-E6F0-4FD1-BE26-A84E652F9515}" type="parTrans" cxnId="{C78F602B-70F8-45E4-AE68-90E921B9863B}">
      <dgm:prSet/>
      <dgm:spPr/>
      <dgm:t>
        <a:bodyPr/>
        <a:lstStyle/>
        <a:p>
          <a:endParaRPr lang="en-US"/>
        </a:p>
      </dgm:t>
    </dgm:pt>
    <dgm:pt modelId="{B875477C-DFA9-45A2-A6EF-47E48335890A}" type="sibTrans" cxnId="{C78F602B-70F8-45E4-AE68-90E921B9863B}">
      <dgm:prSet/>
      <dgm:spPr/>
      <dgm:t>
        <a:bodyPr/>
        <a:lstStyle/>
        <a:p>
          <a:endParaRPr lang="en-US"/>
        </a:p>
      </dgm:t>
    </dgm:pt>
    <dgm:pt modelId="{1DAB46C0-80EF-43A6-9819-2CFDE7A5E98A}">
      <dgm:prSet/>
      <dgm:spPr/>
      <dgm:t>
        <a:bodyPr/>
        <a:lstStyle/>
        <a:p>
          <a:r>
            <a:rPr lang="en-US"/>
            <a:t>Finally, a SatisfyTreeEdges algorithm is run, and the results are sorted, while number of satisfied edges are counted</a:t>
          </a:r>
        </a:p>
      </dgm:t>
    </dgm:pt>
    <dgm:pt modelId="{7CF7A8BC-63D6-42D0-B66F-270DD4DF6B74}" type="parTrans" cxnId="{0E6E19B4-EB8C-4D8F-91C9-0809A1921A36}">
      <dgm:prSet/>
      <dgm:spPr/>
      <dgm:t>
        <a:bodyPr/>
        <a:lstStyle/>
        <a:p>
          <a:endParaRPr lang="en-US"/>
        </a:p>
      </dgm:t>
    </dgm:pt>
    <dgm:pt modelId="{784EC124-F16A-46A0-B1F0-E14E95B87E36}" type="sibTrans" cxnId="{0E6E19B4-EB8C-4D8F-91C9-0809A1921A36}">
      <dgm:prSet/>
      <dgm:spPr/>
      <dgm:t>
        <a:bodyPr/>
        <a:lstStyle/>
        <a:p>
          <a:endParaRPr lang="en-US"/>
        </a:p>
      </dgm:t>
    </dgm:pt>
    <dgm:pt modelId="{8AA53CE5-F383-4756-A84C-3255B4E2C1C9}" type="pres">
      <dgm:prSet presAssocID="{38599F02-6EA9-4A71-9024-26B3FB0A6E8C}" presName="outerComposite" presStyleCnt="0">
        <dgm:presLayoutVars>
          <dgm:chMax val="5"/>
          <dgm:dir/>
          <dgm:resizeHandles val="exact"/>
        </dgm:presLayoutVars>
      </dgm:prSet>
      <dgm:spPr/>
    </dgm:pt>
    <dgm:pt modelId="{D36472FA-E987-455B-9BDB-2E2A99A9FD87}" type="pres">
      <dgm:prSet presAssocID="{38599F02-6EA9-4A71-9024-26B3FB0A6E8C}" presName="dummyMaxCanvas" presStyleCnt="0">
        <dgm:presLayoutVars/>
      </dgm:prSet>
      <dgm:spPr/>
    </dgm:pt>
    <dgm:pt modelId="{232FDADD-D1FF-4883-AF32-665C44300721}" type="pres">
      <dgm:prSet presAssocID="{38599F02-6EA9-4A71-9024-26B3FB0A6E8C}" presName="FourNodes_1" presStyleLbl="node1" presStyleIdx="0" presStyleCnt="4">
        <dgm:presLayoutVars>
          <dgm:bulletEnabled val="1"/>
        </dgm:presLayoutVars>
      </dgm:prSet>
      <dgm:spPr/>
    </dgm:pt>
    <dgm:pt modelId="{8DBC179E-023E-450C-BFCA-840BB96B6CB5}" type="pres">
      <dgm:prSet presAssocID="{38599F02-6EA9-4A71-9024-26B3FB0A6E8C}" presName="FourNodes_2" presStyleLbl="node1" presStyleIdx="1" presStyleCnt="4">
        <dgm:presLayoutVars>
          <dgm:bulletEnabled val="1"/>
        </dgm:presLayoutVars>
      </dgm:prSet>
      <dgm:spPr/>
    </dgm:pt>
    <dgm:pt modelId="{69D274FC-14C3-41A6-A346-1A32EAF201E4}" type="pres">
      <dgm:prSet presAssocID="{38599F02-6EA9-4A71-9024-26B3FB0A6E8C}" presName="FourNodes_3" presStyleLbl="node1" presStyleIdx="2" presStyleCnt="4">
        <dgm:presLayoutVars>
          <dgm:bulletEnabled val="1"/>
        </dgm:presLayoutVars>
      </dgm:prSet>
      <dgm:spPr/>
    </dgm:pt>
    <dgm:pt modelId="{A33FF9EE-D17F-40B6-A99E-588D6E98B287}" type="pres">
      <dgm:prSet presAssocID="{38599F02-6EA9-4A71-9024-26B3FB0A6E8C}" presName="FourNodes_4" presStyleLbl="node1" presStyleIdx="3" presStyleCnt="4">
        <dgm:presLayoutVars>
          <dgm:bulletEnabled val="1"/>
        </dgm:presLayoutVars>
      </dgm:prSet>
      <dgm:spPr/>
    </dgm:pt>
    <dgm:pt modelId="{973678E6-D100-418E-8ED9-681C01FDBF63}" type="pres">
      <dgm:prSet presAssocID="{38599F02-6EA9-4A71-9024-26B3FB0A6E8C}" presName="FourConn_1-2" presStyleLbl="fgAccFollowNode1" presStyleIdx="0" presStyleCnt="3">
        <dgm:presLayoutVars>
          <dgm:bulletEnabled val="1"/>
        </dgm:presLayoutVars>
      </dgm:prSet>
      <dgm:spPr/>
    </dgm:pt>
    <dgm:pt modelId="{A1C0851B-C8D3-435F-AA20-162BF1B13E4E}" type="pres">
      <dgm:prSet presAssocID="{38599F02-6EA9-4A71-9024-26B3FB0A6E8C}" presName="FourConn_2-3" presStyleLbl="fgAccFollowNode1" presStyleIdx="1" presStyleCnt="3">
        <dgm:presLayoutVars>
          <dgm:bulletEnabled val="1"/>
        </dgm:presLayoutVars>
      </dgm:prSet>
      <dgm:spPr/>
    </dgm:pt>
    <dgm:pt modelId="{496D9F5C-2BC8-4A22-924E-E7848C2A74FB}" type="pres">
      <dgm:prSet presAssocID="{38599F02-6EA9-4A71-9024-26B3FB0A6E8C}" presName="FourConn_3-4" presStyleLbl="fgAccFollowNode1" presStyleIdx="2" presStyleCnt="3">
        <dgm:presLayoutVars>
          <dgm:bulletEnabled val="1"/>
        </dgm:presLayoutVars>
      </dgm:prSet>
      <dgm:spPr/>
    </dgm:pt>
    <dgm:pt modelId="{00595E8A-E993-4BFA-AE86-ED6EAC7C1857}" type="pres">
      <dgm:prSet presAssocID="{38599F02-6EA9-4A71-9024-26B3FB0A6E8C}" presName="FourNodes_1_text" presStyleLbl="node1" presStyleIdx="3" presStyleCnt="4">
        <dgm:presLayoutVars>
          <dgm:bulletEnabled val="1"/>
        </dgm:presLayoutVars>
      </dgm:prSet>
      <dgm:spPr/>
    </dgm:pt>
    <dgm:pt modelId="{C914B1D8-A830-4DFB-B9A1-33E7FD741119}" type="pres">
      <dgm:prSet presAssocID="{38599F02-6EA9-4A71-9024-26B3FB0A6E8C}" presName="FourNodes_2_text" presStyleLbl="node1" presStyleIdx="3" presStyleCnt="4">
        <dgm:presLayoutVars>
          <dgm:bulletEnabled val="1"/>
        </dgm:presLayoutVars>
      </dgm:prSet>
      <dgm:spPr/>
    </dgm:pt>
    <dgm:pt modelId="{1569D18A-C5E3-402A-9958-67FAAA33F50B}" type="pres">
      <dgm:prSet presAssocID="{38599F02-6EA9-4A71-9024-26B3FB0A6E8C}" presName="FourNodes_3_text" presStyleLbl="node1" presStyleIdx="3" presStyleCnt="4">
        <dgm:presLayoutVars>
          <dgm:bulletEnabled val="1"/>
        </dgm:presLayoutVars>
      </dgm:prSet>
      <dgm:spPr/>
    </dgm:pt>
    <dgm:pt modelId="{71EA77DC-9536-48F6-AF76-F7B439104B2A}" type="pres">
      <dgm:prSet presAssocID="{38599F02-6EA9-4A71-9024-26B3FB0A6E8C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7B58F505-4037-400B-9E9D-9C9C6051041D}" srcId="{38599F02-6EA9-4A71-9024-26B3FB0A6E8C}" destId="{46CA49DE-DEF4-481F-83E3-E944C70CFE08}" srcOrd="1" destOrd="0" parTransId="{C6E95E74-3AF2-4D13-8015-CA0FE47A0A39}" sibTransId="{219EEDEE-59D7-45BA-9FA5-72BF28BFB850}"/>
    <dgm:cxn modelId="{686DF923-5FDE-432D-AB84-20B62C19301A}" type="presOf" srcId="{02762902-4AD1-47A4-82BB-5C6860D6511F}" destId="{1569D18A-C5E3-402A-9958-67FAAA33F50B}" srcOrd="1" destOrd="0" presId="urn:microsoft.com/office/officeart/2005/8/layout/vProcess5"/>
    <dgm:cxn modelId="{C78F602B-70F8-45E4-AE68-90E921B9863B}" srcId="{38599F02-6EA9-4A71-9024-26B3FB0A6E8C}" destId="{02762902-4AD1-47A4-82BB-5C6860D6511F}" srcOrd="2" destOrd="0" parTransId="{399EB402-E6F0-4FD1-BE26-A84E652F9515}" sibTransId="{B875477C-DFA9-45A2-A6EF-47E48335890A}"/>
    <dgm:cxn modelId="{B43E4034-3293-4257-80E4-35C67BECD171}" type="presOf" srcId="{219EEDEE-59D7-45BA-9FA5-72BF28BFB850}" destId="{A1C0851B-C8D3-435F-AA20-162BF1B13E4E}" srcOrd="0" destOrd="0" presId="urn:microsoft.com/office/officeart/2005/8/layout/vProcess5"/>
    <dgm:cxn modelId="{1E9FC06A-DF6F-4FE5-B753-A076E0D0234B}" type="presOf" srcId="{4D0285EA-C07F-4347-B156-9330F41B6A96}" destId="{00595E8A-E993-4BFA-AE86-ED6EAC7C1857}" srcOrd="1" destOrd="0" presId="urn:microsoft.com/office/officeart/2005/8/layout/vProcess5"/>
    <dgm:cxn modelId="{C21F6C6F-0621-4FF2-938D-721AA3214551}" type="presOf" srcId="{EBFAB1CF-8382-4818-9400-7FF8668D19F5}" destId="{973678E6-D100-418E-8ED9-681C01FDBF63}" srcOrd="0" destOrd="0" presId="urn:microsoft.com/office/officeart/2005/8/layout/vProcess5"/>
    <dgm:cxn modelId="{73930777-29A7-438F-815A-77C03A035152}" type="presOf" srcId="{4D0285EA-C07F-4347-B156-9330F41B6A96}" destId="{232FDADD-D1FF-4883-AF32-665C44300721}" srcOrd="0" destOrd="0" presId="urn:microsoft.com/office/officeart/2005/8/layout/vProcess5"/>
    <dgm:cxn modelId="{D0843558-1BD8-4946-B1AE-7EE6444D5462}" type="presOf" srcId="{1DAB46C0-80EF-43A6-9819-2CFDE7A5E98A}" destId="{71EA77DC-9536-48F6-AF76-F7B439104B2A}" srcOrd="1" destOrd="0" presId="urn:microsoft.com/office/officeart/2005/8/layout/vProcess5"/>
    <dgm:cxn modelId="{EEE7F258-41AD-4CB2-AA95-46B58F08176F}" type="presOf" srcId="{02762902-4AD1-47A4-82BB-5C6860D6511F}" destId="{69D274FC-14C3-41A6-A346-1A32EAF201E4}" srcOrd="0" destOrd="0" presId="urn:microsoft.com/office/officeart/2005/8/layout/vProcess5"/>
    <dgm:cxn modelId="{AB81D988-1C80-4AF9-A78C-EBAF6335BF2A}" type="presOf" srcId="{1DAB46C0-80EF-43A6-9819-2CFDE7A5E98A}" destId="{A33FF9EE-D17F-40B6-A99E-588D6E98B287}" srcOrd="0" destOrd="0" presId="urn:microsoft.com/office/officeart/2005/8/layout/vProcess5"/>
    <dgm:cxn modelId="{B8ED3092-83F4-49F7-8028-D2A833103D30}" type="presOf" srcId="{38599F02-6EA9-4A71-9024-26B3FB0A6E8C}" destId="{8AA53CE5-F383-4756-A84C-3255B4E2C1C9}" srcOrd="0" destOrd="0" presId="urn:microsoft.com/office/officeart/2005/8/layout/vProcess5"/>
    <dgm:cxn modelId="{2079C396-3230-4810-A2F5-FB530C5B8C0F}" type="presOf" srcId="{46CA49DE-DEF4-481F-83E3-E944C70CFE08}" destId="{C914B1D8-A830-4DFB-B9A1-33E7FD741119}" srcOrd="1" destOrd="0" presId="urn:microsoft.com/office/officeart/2005/8/layout/vProcess5"/>
    <dgm:cxn modelId="{005381AE-5C26-47AF-970A-5E8078E7F655}" srcId="{38599F02-6EA9-4A71-9024-26B3FB0A6E8C}" destId="{4D0285EA-C07F-4347-B156-9330F41B6A96}" srcOrd="0" destOrd="0" parTransId="{B0CCC69F-009C-4FC9-AA2F-792BF257072D}" sibTransId="{EBFAB1CF-8382-4818-9400-7FF8668D19F5}"/>
    <dgm:cxn modelId="{0E6E19B4-EB8C-4D8F-91C9-0809A1921A36}" srcId="{38599F02-6EA9-4A71-9024-26B3FB0A6E8C}" destId="{1DAB46C0-80EF-43A6-9819-2CFDE7A5E98A}" srcOrd="3" destOrd="0" parTransId="{7CF7A8BC-63D6-42D0-B66F-270DD4DF6B74}" sibTransId="{784EC124-F16A-46A0-B1F0-E14E95B87E36}"/>
    <dgm:cxn modelId="{07DDCFD5-80A2-4E4A-B5B2-9005088132BE}" type="presOf" srcId="{B875477C-DFA9-45A2-A6EF-47E48335890A}" destId="{496D9F5C-2BC8-4A22-924E-E7848C2A74FB}" srcOrd="0" destOrd="0" presId="urn:microsoft.com/office/officeart/2005/8/layout/vProcess5"/>
    <dgm:cxn modelId="{6E3EA7F1-1925-4CB1-9623-FF4FE27AE4B1}" type="presOf" srcId="{46CA49DE-DEF4-481F-83E3-E944C70CFE08}" destId="{8DBC179E-023E-450C-BFCA-840BB96B6CB5}" srcOrd="0" destOrd="0" presId="urn:microsoft.com/office/officeart/2005/8/layout/vProcess5"/>
    <dgm:cxn modelId="{14067766-50B0-4825-877F-2D94260AF849}" type="presParOf" srcId="{8AA53CE5-F383-4756-A84C-3255B4E2C1C9}" destId="{D36472FA-E987-455B-9BDB-2E2A99A9FD87}" srcOrd="0" destOrd="0" presId="urn:microsoft.com/office/officeart/2005/8/layout/vProcess5"/>
    <dgm:cxn modelId="{527C3202-F7A3-41D1-9E8F-987BEFE64191}" type="presParOf" srcId="{8AA53CE5-F383-4756-A84C-3255B4E2C1C9}" destId="{232FDADD-D1FF-4883-AF32-665C44300721}" srcOrd="1" destOrd="0" presId="urn:microsoft.com/office/officeart/2005/8/layout/vProcess5"/>
    <dgm:cxn modelId="{A648376A-6725-4A13-8C62-CE706F47358A}" type="presParOf" srcId="{8AA53CE5-F383-4756-A84C-3255B4E2C1C9}" destId="{8DBC179E-023E-450C-BFCA-840BB96B6CB5}" srcOrd="2" destOrd="0" presId="urn:microsoft.com/office/officeart/2005/8/layout/vProcess5"/>
    <dgm:cxn modelId="{E017E2E2-3EA6-483E-AFA0-BAFB329F1393}" type="presParOf" srcId="{8AA53CE5-F383-4756-A84C-3255B4E2C1C9}" destId="{69D274FC-14C3-41A6-A346-1A32EAF201E4}" srcOrd="3" destOrd="0" presId="urn:microsoft.com/office/officeart/2005/8/layout/vProcess5"/>
    <dgm:cxn modelId="{924F700A-9BD3-4DEF-8DD9-E0BCCDBF92E6}" type="presParOf" srcId="{8AA53CE5-F383-4756-A84C-3255B4E2C1C9}" destId="{A33FF9EE-D17F-40B6-A99E-588D6E98B287}" srcOrd="4" destOrd="0" presId="urn:microsoft.com/office/officeart/2005/8/layout/vProcess5"/>
    <dgm:cxn modelId="{43F5BE8E-9608-4624-B900-680903CA80E8}" type="presParOf" srcId="{8AA53CE5-F383-4756-A84C-3255B4E2C1C9}" destId="{973678E6-D100-418E-8ED9-681C01FDBF63}" srcOrd="5" destOrd="0" presId="urn:microsoft.com/office/officeart/2005/8/layout/vProcess5"/>
    <dgm:cxn modelId="{6CE7C072-5D2D-4585-9ED4-F76D39AF34F0}" type="presParOf" srcId="{8AA53CE5-F383-4756-A84C-3255B4E2C1C9}" destId="{A1C0851B-C8D3-435F-AA20-162BF1B13E4E}" srcOrd="6" destOrd="0" presId="urn:microsoft.com/office/officeart/2005/8/layout/vProcess5"/>
    <dgm:cxn modelId="{75C29B6D-E565-4A0E-8204-C9C90EFEEE53}" type="presParOf" srcId="{8AA53CE5-F383-4756-A84C-3255B4E2C1C9}" destId="{496D9F5C-2BC8-4A22-924E-E7848C2A74FB}" srcOrd="7" destOrd="0" presId="urn:microsoft.com/office/officeart/2005/8/layout/vProcess5"/>
    <dgm:cxn modelId="{43110726-F299-49CE-B084-4A7775156BD3}" type="presParOf" srcId="{8AA53CE5-F383-4756-A84C-3255B4E2C1C9}" destId="{00595E8A-E993-4BFA-AE86-ED6EAC7C1857}" srcOrd="8" destOrd="0" presId="urn:microsoft.com/office/officeart/2005/8/layout/vProcess5"/>
    <dgm:cxn modelId="{DA80EDFC-E1BA-4B05-BEC0-A9F9EC12F865}" type="presParOf" srcId="{8AA53CE5-F383-4756-A84C-3255B4E2C1C9}" destId="{C914B1D8-A830-4DFB-B9A1-33E7FD741119}" srcOrd="9" destOrd="0" presId="urn:microsoft.com/office/officeart/2005/8/layout/vProcess5"/>
    <dgm:cxn modelId="{055E49ED-7A28-4319-A53A-2A4F3F38976A}" type="presParOf" srcId="{8AA53CE5-F383-4756-A84C-3255B4E2C1C9}" destId="{1569D18A-C5E3-402A-9958-67FAAA33F50B}" srcOrd="10" destOrd="0" presId="urn:microsoft.com/office/officeart/2005/8/layout/vProcess5"/>
    <dgm:cxn modelId="{897EDE52-4BF1-4CEA-B7C1-9CB4E8FD6181}" type="presParOf" srcId="{8AA53CE5-F383-4756-A84C-3255B4E2C1C9}" destId="{71EA77DC-9536-48F6-AF76-F7B439104B2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CB271F-8FC0-44B3-9121-02DE20690A5C}">
      <dsp:nvSpPr>
        <dsp:cNvPr id="0" name=""/>
        <dsp:cNvSpPr/>
      </dsp:nvSpPr>
      <dsp:spPr>
        <a:xfrm>
          <a:off x="1212569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FAF797-F186-4755-84CB-E3CB5A91138A}">
      <dsp:nvSpPr>
        <dsp:cNvPr id="0" name=""/>
        <dsp:cNvSpPr/>
      </dsp:nvSpPr>
      <dsp:spPr>
        <a:xfrm>
          <a:off x="417971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The algorithm proposed in the paper is slower than Topological Sorting Using Semi-External DFS (SETS) in width-first algorithms</a:t>
          </a:r>
        </a:p>
      </dsp:txBody>
      <dsp:txXfrm>
        <a:off x="417971" y="2644140"/>
        <a:ext cx="2889450" cy="720000"/>
      </dsp:txXfrm>
    </dsp:sp>
    <dsp:sp modelId="{26BBFDCD-F582-4048-8912-43C2B63C18F4}">
      <dsp:nvSpPr>
        <dsp:cNvPr id="0" name=""/>
        <dsp:cNvSpPr/>
      </dsp:nvSpPr>
      <dsp:spPr>
        <a:xfrm>
          <a:off x="4607673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24B04C-4DD8-4FEF-BEAB-B5E470EBC510}">
      <dsp:nvSpPr>
        <dsp:cNvPr id="0" name=""/>
        <dsp:cNvSpPr/>
      </dsp:nvSpPr>
      <dsp:spPr>
        <a:xfrm>
          <a:off x="3813075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However, as graph size increases, or goes beyond memory size, the SETS algorithm starts failing</a:t>
          </a:r>
        </a:p>
      </dsp:txBody>
      <dsp:txXfrm>
        <a:off x="3813075" y="2644140"/>
        <a:ext cx="2889450" cy="720000"/>
      </dsp:txXfrm>
    </dsp:sp>
    <dsp:sp modelId="{271F5AD7-556E-4AF4-AE07-E755BE6E5DDA}">
      <dsp:nvSpPr>
        <dsp:cNvPr id="0" name=""/>
        <dsp:cNvSpPr/>
      </dsp:nvSpPr>
      <dsp:spPr>
        <a:xfrm>
          <a:off x="8002777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FED02A-7A6E-4313-9D91-0D9C06DE40CD}">
      <dsp:nvSpPr>
        <dsp:cNvPr id="0" name=""/>
        <dsp:cNvSpPr/>
      </dsp:nvSpPr>
      <dsp:spPr>
        <a:xfrm>
          <a:off x="7208178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The proposed algorithm can run on any graph size, even those that are beyond memory size</a:t>
          </a:r>
        </a:p>
      </dsp:txBody>
      <dsp:txXfrm>
        <a:off x="7208178" y="2644140"/>
        <a:ext cx="28894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C62DCC-5663-45C1-AC4D-57E40C1CE666}">
      <dsp:nvSpPr>
        <dsp:cNvPr id="0" name=""/>
        <dsp:cNvSpPr/>
      </dsp:nvSpPr>
      <dsp:spPr>
        <a:xfrm>
          <a:off x="0" y="72638"/>
          <a:ext cx="5082228" cy="1628639"/>
        </a:xfrm>
        <a:prstGeom prst="round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Both these algorithms were outperformed by </a:t>
          </a:r>
          <a:r>
            <a:rPr lang="en-US" sz="2400" b="1" kern="1200" dirty="0" err="1"/>
            <a:t>IterTS</a:t>
          </a:r>
          <a:r>
            <a:rPr lang="en-US" sz="2400" b="1" kern="1200" dirty="0"/>
            <a:t> in all kinds of graphs (Random, Layered, etc.)</a:t>
          </a:r>
          <a:endParaRPr lang="en-US" sz="2400" kern="1200" dirty="0"/>
        </a:p>
      </dsp:txBody>
      <dsp:txXfrm>
        <a:off x="79504" y="152142"/>
        <a:ext cx="4923220" cy="1469631"/>
      </dsp:txXfrm>
    </dsp:sp>
    <dsp:sp modelId="{FAA6A0B6-C5B0-48A1-AC92-D58B8215E358}">
      <dsp:nvSpPr>
        <dsp:cNvPr id="0" name=""/>
        <dsp:cNvSpPr/>
      </dsp:nvSpPr>
      <dsp:spPr>
        <a:xfrm>
          <a:off x="0" y="1770398"/>
          <a:ext cx="5082228" cy="1628639"/>
        </a:xfrm>
        <a:prstGeom prst="round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These algorithms were often outperformed by a factor of 10</a:t>
          </a:r>
          <a:endParaRPr lang="en-US" sz="2400" kern="1200"/>
        </a:p>
      </dsp:txBody>
      <dsp:txXfrm>
        <a:off x="79504" y="1849902"/>
        <a:ext cx="4923220" cy="1469631"/>
      </dsp:txXfrm>
    </dsp:sp>
    <dsp:sp modelId="{213FA344-83E9-4668-AC63-6B539EE87DD1}">
      <dsp:nvSpPr>
        <dsp:cNvPr id="0" name=""/>
        <dsp:cNvSpPr/>
      </dsp:nvSpPr>
      <dsp:spPr>
        <a:xfrm>
          <a:off x="0" y="3468158"/>
          <a:ext cx="5082228" cy="1628639"/>
        </a:xfrm>
        <a:prstGeom prst="round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On large graphs, these algorithms were not even able to complete the computation in the given time</a:t>
          </a:r>
          <a:endParaRPr lang="en-US" sz="2400" kern="1200" dirty="0"/>
        </a:p>
      </dsp:txBody>
      <dsp:txXfrm>
        <a:off x="79504" y="3547662"/>
        <a:ext cx="4923220" cy="14696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340D06-8FDB-4D29-ABC3-85721E5AB3DD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3DF699-63B2-4CAD-9294-BA3C1CB78EC8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11B2D8-2A0E-4B0D-927E-21CEACAB546F}">
      <dsp:nvSpPr>
        <dsp:cNvPr id="0" name=""/>
        <dsp:cNvSpPr/>
      </dsp:nvSpPr>
      <dsp:spPr>
        <a:xfrm>
          <a:off x="1435590" y="53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Gist of the algorithm:- If an edge of a Directed Acyclic Graph’s (DAG) has a tail with a lower number than its head, then that edge is considered as “satisfied”</a:t>
          </a:r>
        </a:p>
      </dsp:txBody>
      <dsp:txXfrm>
        <a:off x="1435590" y="531"/>
        <a:ext cx="9080009" cy="1242935"/>
      </dsp:txXfrm>
    </dsp:sp>
    <dsp:sp modelId="{787CC262-B9F2-468A-9B5A-F9D1423053BB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A050DC-BBE5-4C1C-9E15-1948DC82554E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FE0CFD-E191-4C70-84A5-A915A772CA37}">
      <dsp:nvSpPr>
        <dsp:cNvPr id="0" name=""/>
        <dsp:cNvSpPr/>
      </dsp:nvSpPr>
      <dsp:spPr>
        <a:xfrm>
          <a:off x="1435590" y="155420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Whole graph is set with certain numbering, then loop is run, until the whole of the graph is satisfied, which improves the initialized numbering</a:t>
          </a:r>
        </a:p>
      </dsp:txBody>
      <dsp:txXfrm>
        <a:off x="1435590" y="1554201"/>
        <a:ext cx="9080009" cy="1242935"/>
      </dsp:txXfrm>
    </dsp:sp>
    <dsp:sp modelId="{24875789-ED5E-44E8-A1A2-C1A0FBFF45AD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4C2996-C5EE-46F6-A800-D3252E9F6D25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AE2CAF-2B54-4A71-8866-0ABD9C29FB28}">
      <dsp:nvSpPr>
        <dsp:cNvPr id="0" name=""/>
        <dsp:cNvSpPr/>
      </dsp:nvSpPr>
      <dsp:spPr>
        <a:xfrm>
          <a:off x="1435590" y="3107870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To compute above numbering, an OutTree, and then an EulerTour is calculated</a:t>
          </a:r>
        </a:p>
      </dsp:txBody>
      <dsp:txXfrm>
        <a:off x="1435590" y="3107870"/>
        <a:ext cx="9080009" cy="12429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2FDADD-D1FF-4883-AF32-665C44300721}">
      <dsp:nvSpPr>
        <dsp:cNvPr id="0" name=""/>
        <dsp:cNvSpPr/>
      </dsp:nvSpPr>
      <dsp:spPr>
        <a:xfrm>
          <a:off x="0" y="0"/>
          <a:ext cx="8412480" cy="92285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Preorder Numbering done on EulerTour, which returns two preorder numberings, one for the EulerTour, and another for the Reverse EulerTour</a:t>
          </a:r>
        </a:p>
      </dsp:txBody>
      <dsp:txXfrm>
        <a:off x="27029" y="27029"/>
        <a:ext cx="7338667" cy="868796"/>
      </dsp:txXfrm>
    </dsp:sp>
    <dsp:sp modelId="{8DBC179E-023E-450C-BFCA-840BB96B6CB5}">
      <dsp:nvSpPr>
        <dsp:cNvPr id="0" name=""/>
        <dsp:cNvSpPr/>
      </dsp:nvSpPr>
      <dsp:spPr>
        <a:xfrm>
          <a:off x="704545" y="1090646"/>
          <a:ext cx="8412480" cy="922854"/>
        </a:xfrm>
        <a:prstGeom prst="roundRect">
          <a:avLst>
            <a:gd name="adj" fmla="val 10000"/>
          </a:avLst>
        </a:prstGeom>
        <a:solidFill>
          <a:schemeClr val="accent2">
            <a:hueOff val="-6202461"/>
            <a:satOff val="-1327"/>
            <a:lumOff val="-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Initial Numbering is performed, which checks number of satisfied edges in EulerTour and Reverse EulerTour.</a:t>
          </a:r>
        </a:p>
      </dsp:txBody>
      <dsp:txXfrm>
        <a:off x="731574" y="1117675"/>
        <a:ext cx="7054021" cy="868796"/>
      </dsp:txXfrm>
    </dsp:sp>
    <dsp:sp modelId="{69D274FC-14C3-41A6-A346-1A32EAF201E4}">
      <dsp:nvSpPr>
        <dsp:cNvPr id="0" name=""/>
        <dsp:cNvSpPr/>
      </dsp:nvSpPr>
      <dsp:spPr>
        <a:xfrm>
          <a:off x="1398574" y="2181293"/>
          <a:ext cx="8412480" cy="922854"/>
        </a:xfrm>
        <a:prstGeom prst="roundRect">
          <a:avLst>
            <a:gd name="adj" fmla="val 10000"/>
          </a:avLst>
        </a:prstGeom>
        <a:solidFill>
          <a:schemeClr val="accent2">
            <a:hueOff val="-12404922"/>
            <a:satOff val="-2654"/>
            <a:lumOff val="-15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The ImproveNumbering Algorithm is then run, which takes the whole graph and returns a specific spanning tree that has the worst number of violations</a:t>
          </a:r>
        </a:p>
      </dsp:txBody>
      <dsp:txXfrm>
        <a:off x="1425603" y="2208322"/>
        <a:ext cx="7064536" cy="868796"/>
      </dsp:txXfrm>
    </dsp:sp>
    <dsp:sp modelId="{A33FF9EE-D17F-40B6-A99E-588D6E98B287}">
      <dsp:nvSpPr>
        <dsp:cNvPr id="0" name=""/>
        <dsp:cNvSpPr/>
      </dsp:nvSpPr>
      <dsp:spPr>
        <a:xfrm>
          <a:off x="2103119" y="3271940"/>
          <a:ext cx="8412480" cy="922854"/>
        </a:xfrm>
        <a:prstGeom prst="roundRect">
          <a:avLst>
            <a:gd name="adj" fmla="val 10000"/>
          </a:avLst>
        </a:prstGeom>
        <a:solidFill>
          <a:schemeClr val="accent2">
            <a:hueOff val="-18607383"/>
            <a:satOff val="-3981"/>
            <a:lumOff val="-23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Finally, a SatisfyTreeEdges algorithm is run, and the results are sorted, while number of satisfied edges are counted</a:t>
          </a:r>
        </a:p>
      </dsp:txBody>
      <dsp:txXfrm>
        <a:off x="2130148" y="3298969"/>
        <a:ext cx="7054021" cy="868796"/>
      </dsp:txXfrm>
    </dsp:sp>
    <dsp:sp modelId="{973678E6-D100-418E-8ED9-681C01FDBF63}">
      <dsp:nvSpPr>
        <dsp:cNvPr id="0" name=""/>
        <dsp:cNvSpPr/>
      </dsp:nvSpPr>
      <dsp:spPr>
        <a:xfrm>
          <a:off x="7812624" y="706822"/>
          <a:ext cx="599855" cy="59985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47591" y="706822"/>
        <a:ext cx="329921" cy="451391"/>
      </dsp:txXfrm>
    </dsp:sp>
    <dsp:sp modelId="{A1C0851B-C8D3-435F-AA20-162BF1B13E4E}">
      <dsp:nvSpPr>
        <dsp:cNvPr id="0" name=""/>
        <dsp:cNvSpPr/>
      </dsp:nvSpPr>
      <dsp:spPr>
        <a:xfrm>
          <a:off x="8517169" y="1797469"/>
          <a:ext cx="599855" cy="59985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9500954"/>
            <a:satOff val="-2177"/>
            <a:lumOff val="-28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9500954"/>
              <a:satOff val="-2177"/>
              <a:lumOff val="-2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52136" y="1797469"/>
        <a:ext cx="329921" cy="451391"/>
      </dsp:txXfrm>
    </dsp:sp>
    <dsp:sp modelId="{496D9F5C-2BC8-4A22-924E-E7848C2A74FB}">
      <dsp:nvSpPr>
        <dsp:cNvPr id="0" name=""/>
        <dsp:cNvSpPr/>
      </dsp:nvSpPr>
      <dsp:spPr>
        <a:xfrm>
          <a:off x="9211199" y="2888116"/>
          <a:ext cx="599855" cy="59985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9001907"/>
            <a:satOff val="-4355"/>
            <a:lumOff val="-57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9001907"/>
              <a:satOff val="-4355"/>
              <a:lumOff val="-57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46166" y="2888116"/>
        <a:ext cx="329921" cy="4513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A5D306-524E-4FDA-9213-EA5D4C5ABAC3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516F26-3BDE-4982-B4A6-D74AF6F77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49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16F26-3BDE-4982-B4A6-D74AF6F77B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58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36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5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55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166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502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0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936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69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713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5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6/1/2021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252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2.xml"/><Relationship Id="rId2" Type="http://schemas.microsoft.com/office/2007/relationships/media" Target="../media/media3.m4a"/><Relationship Id="rId1" Type="http://schemas.openxmlformats.org/officeDocument/2006/relationships/audio" Target="NULL" TargetMode="External"/><Relationship Id="rId6" Type="http://schemas.openxmlformats.org/officeDocument/2006/relationships/diagramData" Target="../diagrams/data2.xml"/><Relationship Id="rId11" Type="http://schemas.openxmlformats.org/officeDocument/2006/relationships/image" Target="../media/image2.png"/><Relationship Id="rId5" Type="http://schemas.openxmlformats.org/officeDocument/2006/relationships/image" Target="../media/image9.jpeg"/><Relationship Id="rId10" Type="http://schemas.microsoft.com/office/2007/relationships/diagramDrawing" Target="../diagrams/drawing2.xml"/><Relationship Id="rId4" Type="http://schemas.openxmlformats.org/officeDocument/2006/relationships/notesSlide" Target="../notesSlides/notesSlide1.xml"/><Relationship Id="rId9" Type="http://schemas.openxmlformats.org/officeDocument/2006/relationships/diagramColors" Target="../diagrams/colors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E12301-1C96-4D15-9838-D5B894B22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hite puzzle with one red piece">
            <a:extLst>
              <a:ext uri="{FF2B5EF4-FFF2-40B4-BE49-F238E27FC236}">
                <a16:creationId xmlns:a16="http://schemas.microsoft.com/office/drawing/2014/main" id="{6A8FC7B7-CDF9-4E03-B3E2-C670132303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0000"/>
          </a:blip>
          <a:srcRect l="5" r="1" b="1"/>
          <a:stretch/>
        </p:blipFill>
        <p:spPr>
          <a:xfrm>
            <a:off x="18825" y="-2360"/>
            <a:ext cx="12188932" cy="6856614"/>
          </a:xfrm>
          <a:prstGeom prst="rect">
            <a:avLst/>
          </a:prstGeom>
        </p:spPr>
      </p:pic>
      <p:grpSp>
        <p:nvGrpSpPr>
          <p:cNvPr id="15" name="Top Left">
            <a:extLst>
              <a:ext uri="{FF2B5EF4-FFF2-40B4-BE49-F238E27FC236}">
                <a16:creationId xmlns:a16="http://schemas.microsoft.com/office/drawing/2014/main" id="{D7A5FD75-4B35-4162-9304-569491255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5107DF9-40C8-458E-82E1-523137E7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83295-4F37-4B80-AF77-1798FB80C5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5888C74-4F56-4347-8944-E676A3C89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69429CD-28C1-4DC7-84AD-4421A0AC8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62D63CF-41E9-4561-A945-E199ABE75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C95C339-F16B-492F-903D-A6855F56E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85BC65A-0C9A-45A6-B18B-5E020CE98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9858087-2C4C-40B1-B235-4C762F224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6066"/>
            <a:ext cx="4795282" cy="5018227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Difference from the previous works</a:t>
            </a:r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34676384-D846-461C-B8F3-BDB849B4A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50480E57-05E0-42B6-8693-191B4E9CF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1C989BD5-54F6-4747-83F1-81FCAEDAD8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D7EE029-E135-4899-AC49-78D6946CD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C9494D7-A3EA-4A41-8910-6B6FE95E5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9E7F2B7-DEB2-4B2A-99F9-10622D09E1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DACD4DB-BAF5-43DD-8CC8-4200A16D66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6532D7D7-91B4-4F7C-B38E-5BBD5F3B42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B7428A0-A810-46D6-9CC7-2475B2DF6E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C4A0E07-B9C5-49FB-B94A-B28D740C7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B7603-1864-46C2-8CCB-410AC7806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372" y="726538"/>
            <a:ext cx="4977905" cy="5017076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The algorithm proposed in this paper is different from previous works in a number of different ways</a:t>
            </a:r>
          </a:p>
          <a:p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Previous works had a variety of issues, from inefficiency to memory issues</a:t>
            </a:r>
          </a:p>
          <a:p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7A71841-6B08-49C5-85A6-E40F279749F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908.11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9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550">
        <p:fade/>
      </p:transition>
    </mc:Choice>
    <mc:Fallback>
      <p:transition spd="med" advTm="225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947B5-1CB3-425D-856F-0CEAA79E4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Comparison with Topological Sorting Using Semi-External DFS (SETS)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C5F537C-D1EC-4167-8AAC-D619CA16351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08BF196-F9A7-47A2-9EEA-C872691EC0B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819.2199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74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9423">
        <p:fade/>
      </p:transition>
    </mc:Choice>
    <mc:Fallback>
      <p:transition spd="med" advTm="294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5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6" name="Rectangle 12">
            <a:extLst>
              <a:ext uri="{FF2B5EF4-FFF2-40B4-BE49-F238E27FC236}">
                <a16:creationId xmlns:a16="http://schemas.microsoft.com/office/drawing/2014/main" id="{16E12301-1C96-4D15-9838-D5B894B22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s and plots layered on a blue digital screen">
            <a:extLst>
              <a:ext uri="{FF2B5EF4-FFF2-40B4-BE49-F238E27FC236}">
                <a16:creationId xmlns:a16="http://schemas.microsoft.com/office/drawing/2014/main" id="{8802693A-FBDB-436A-B71B-BA71060B2E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60000"/>
          </a:blip>
          <a:srcRect t="6891" r="-1" b="18104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67" name="Top Left">
            <a:extLst>
              <a:ext uri="{FF2B5EF4-FFF2-40B4-BE49-F238E27FC236}">
                <a16:creationId xmlns:a16="http://schemas.microsoft.com/office/drawing/2014/main" id="{D7A5FD75-4B35-4162-9304-569491255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68" name="Freeform: Shape 15">
              <a:extLst>
                <a:ext uri="{FF2B5EF4-FFF2-40B4-BE49-F238E27FC236}">
                  <a16:creationId xmlns:a16="http://schemas.microsoft.com/office/drawing/2014/main" id="{A5107DF9-40C8-458E-82E1-523137E7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16">
              <a:extLst>
                <a:ext uri="{FF2B5EF4-FFF2-40B4-BE49-F238E27FC236}">
                  <a16:creationId xmlns:a16="http://schemas.microsoft.com/office/drawing/2014/main" id="{5BD83295-4F37-4B80-AF77-1798FB80C5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17">
              <a:extLst>
                <a:ext uri="{FF2B5EF4-FFF2-40B4-BE49-F238E27FC236}">
                  <a16:creationId xmlns:a16="http://schemas.microsoft.com/office/drawing/2014/main" id="{65888C74-4F56-4347-8944-E676A3C89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18">
              <a:extLst>
                <a:ext uri="{FF2B5EF4-FFF2-40B4-BE49-F238E27FC236}">
                  <a16:creationId xmlns:a16="http://schemas.microsoft.com/office/drawing/2014/main" id="{A69429CD-28C1-4DC7-84AD-4421A0AC8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19">
              <a:extLst>
                <a:ext uri="{FF2B5EF4-FFF2-40B4-BE49-F238E27FC236}">
                  <a16:creationId xmlns:a16="http://schemas.microsoft.com/office/drawing/2014/main" id="{762D63CF-41E9-4561-A945-E199ABE75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20">
              <a:extLst>
                <a:ext uri="{FF2B5EF4-FFF2-40B4-BE49-F238E27FC236}">
                  <a16:creationId xmlns:a16="http://schemas.microsoft.com/office/drawing/2014/main" id="{0C95C339-F16B-492F-903D-A6855F56E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21">
              <a:extLst>
                <a:ext uri="{FF2B5EF4-FFF2-40B4-BE49-F238E27FC236}">
                  <a16:creationId xmlns:a16="http://schemas.microsoft.com/office/drawing/2014/main" id="{E85BC65A-0C9A-45A6-B18B-5E020CE98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9163466-B4C1-4B20-BC87-24B48C33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6066"/>
            <a:ext cx="4795282" cy="501822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Comparison with “ReachTS” and “PeelTS”</a:t>
            </a:r>
          </a:p>
        </p:txBody>
      </p:sp>
      <p:grpSp>
        <p:nvGrpSpPr>
          <p:cNvPr id="75" name="Bottom Right">
            <a:extLst>
              <a:ext uri="{FF2B5EF4-FFF2-40B4-BE49-F238E27FC236}">
                <a16:creationId xmlns:a16="http://schemas.microsoft.com/office/drawing/2014/main" id="{34676384-D846-461C-B8F3-BDB849B4A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50480E57-05E0-42B6-8693-191B4E9CF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76" name="Freeform: Shape 26">
                <a:extLst>
                  <a:ext uri="{FF2B5EF4-FFF2-40B4-BE49-F238E27FC236}">
                    <a16:creationId xmlns:a16="http://schemas.microsoft.com/office/drawing/2014/main" id="{1C989BD5-54F6-4747-83F1-81FCAEDAD8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27">
                <a:extLst>
                  <a:ext uri="{FF2B5EF4-FFF2-40B4-BE49-F238E27FC236}">
                    <a16:creationId xmlns:a16="http://schemas.microsoft.com/office/drawing/2014/main" id="{6D7EE029-E135-4899-AC49-78D6946CD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28">
                <a:extLst>
                  <a:ext uri="{FF2B5EF4-FFF2-40B4-BE49-F238E27FC236}">
                    <a16:creationId xmlns:a16="http://schemas.microsoft.com/office/drawing/2014/main" id="{4C9494D7-A3EA-4A41-8910-6B6FE95E5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29">
                <a:extLst>
                  <a:ext uri="{FF2B5EF4-FFF2-40B4-BE49-F238E27FC236}">
                    <a16:creationId xmlns:a16="http://schemas.microsoft.com/office/drawing/2014/main" id="{89E7F2B7-DEB2-4B2A-99F9-10622D09E1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30">
                <a:extLst>
                  <a:ext uri="{FF2B5EF4-FFF2-40B4-BE49-F238E27FC236}">
                    <a16:creationId xmlns:a16="http://schemas.microsoft.com/office/drawing/2014/main" id="{9DACD4DB-BAF5-43DD-8CC8-4200A16D66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31">
                <a:extLst>
                  <a:ext uri="{FF2B5EF4-FFF2-40B4-BE49-F238E27FC236}">
                    <a16:creationId xmlns:a16="http://schemas.microsoft.com/office/drawing/2014/main" id="{6532D7D7-91B4-4F7C-B38E-5BBD5F3B42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32">
                <a:extLst>
                  <a:ext uri="{FF2B5EF4-FFF2-40B4-BE49-F238E27FC236}">
                    <a16:creationId xmlns:a16="http://schemas.microsoft.com/office/drawing/2014/main" id="{2B7428A0-A810-46D6-9CC7-2475B2DF6E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3" name="Freeform: Shape 25">
              <a:extLst>
                <a:ext uri="{FF2B5EF4-FFF2-40B4-BE49-F238E27FC236}">
                  <a16:creationId xmlns:a16="http://schemas.microsoft.com/office/drawing/2014/main" id="{9C4A0E07-B9C5-49FB-B94A-B28D740C7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35" name="Content Placeholder 2">
            <a:extLst>
              <a:ext uri="{FF2B5EF4-FFF2-40B4-BE49-F238E27FC236}">
                <a16:creationId xmlns:a16="http://schemas.microsoft.com/office/drawing/2014/main" id="{7CBED314-EA26-47B1-9A7C-1A3787F351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9019888"/>
              </p:ext>
            </p:extLst>
          </p:nvPr>
        </p:nvGraphicFramePr>
        <p:xfrm>
          <a:off x="6195372" y="726537"/>
          <a:ext cx="5082228" cy="5169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D145406-28B9-4999-9240-8EE79C1D6EA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73.5873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023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661">
        <p:fade/>
      </p:transition>
    </mc:Choice>
    <mc:Fallback>
      <p:transition spd="med" advTm="256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AB574F-6769-4C7B-B188-C9CF63E0E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3730" y="0"/>
            <a:ext cx="7259554" cy="700987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E8B95E7-DD5C-47F7-971C-5E8AFB66CD3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30.977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19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529">
        <p:fade/>
      </p:transition>
    </mc:Choice>
    <mc:Fallback>
      <p:transition spd="med" advTm="205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3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64" name="Top left">
            <a:extLst>
              <a:ext uri="{FF2B5EF4-FFF2-40B4-BE49-F238E27FC236}">
                <a16:creationId xmlns:a16="http://schemas.microsoft.com/office/drawing/2014/main" id="{5E5536F2-BB10-4970-9C95-51CCDE884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65" name="Freeform: Shape 13">
              <a:extLst>
                <a:ext uri="{FF2B5EF4-FFF2-40B4-BE49-F238E27FC236}">
                  <a16:creationId xmlns:a16="http://schemas.microsoft.com/office/drawing/2014/main" id="{D84F3307-86CF-47A4-8B2D-4630B124C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66" name="Freeform: Shape 14">
              <a:extLst>
                <a:ext uri="{FF2B5EF4-FFF2-40B4-BE49-F238E27FC236}">
                  <a16:creationId xmlns:a16="http://schemas.microsoft.com/office/drawing/2014/main" id="{6EB78D62-DD46-4526-87D7-73C7AE4622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7" name="Freeform: Shape 15">
              <a:extLst>
                <a:ext uri="{FF2B5EF4-FFF2-40B4-BE49-F238E27FC236}">
                  <a16:creationId xmlns:a16="http://schemas.microsoft.com/office/drawing/2014/main" id="{73149E71-5828-490B-97F7-04AE78073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8" name="Freeform: Shape 16">
              <a:extLst>
                <a:ext uri="{FF2B5EF4-FFF2-40B4-BE49-F238E27FC236}">
                  <a16:creationId xmlns:a16="http://schemas.microsoft.com/office/drawing/2014/main" id="{1280A038-99E0-4B3A-9D3E-3E9CF2E9B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9" name="Freeform: Shape 17">
              <a:extLst>
                <a:ext uri="{FF2B5EF4-FFF2-40B4-BE49-F238E27FC236}">
                  <a16:creationId xmlns:a16="http://schemas.microsoft.com/office/drawing/2014/main" id="{FFF87F6E-69A2-4944-9B64-76780737D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0" name="Freeform: Shape 18">
              <a:extLst>
                <a:ext uri="{FF2B5EF4-FFF2-40B4-BE49-F238E27FC236}">
                  <a16:creationId xmlns:a16="http://schemas.microsoft.com/office/drawing/2014/main" id="{8A70C5CB-9CC7-44D6-B2B7-239694D83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1" name="Freeform: Shape 19">
              <a:extLst>
                <a:ext uri="{FF2B5EF4-FFF2-40B4-BE49-F238E27FC236}">
                  <a16:creationId xmlns:a16="http://schemas.microsoft.com/office/drawing/2014/main" id="{B6EFB0E4-14CB-4396-8BE4-0D078635E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2" name="Freeform: Shape 20">
              <a:extLst>
                <a:ext uri="{FF2B5EF4-FFF2-40B4-BE49-F238E27FC236}">
                  <a16:creationId xmlns:a16="http://schemas.microsoft.com/office/drawing/2014/main" id="{4B51C875-4AA4-432D-B78E-F6EAA927C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A561C4D-9FC0-40B8-A6A2-35CADB4B5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228600"/>
            <a:ext cx="9782566" cy="1425102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Details of the methodology adopted to solve the identified problem</a:t>
            </a:r>
          </a:p>
        </p:txBody>
      </p:sp>
      <p:grpSp>
        <p:nvGrpSpPr>
          <p:cNvPr id="73" name="Bottom Right">
            <a:extLst>
              <a:ext uri="{FF2B5EF4-FFF2-40B4-BE49-F238E27FC236}">
                <a16:creationId xmlns:a16="http://schemas.microsoft.com/office/drawing/2014/main" id="{4E8659C6-7D51-4002-BCB2-0B4CA79E3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24" name="Graphic 157">
              <a:extLst>
                <a:ext uri="{FF2B5EF4-FFF2-40B4-BE49-F238E27FC236}">
                  <a16:creationId xmlns:a16="http://schemas.microsoft.com/office/drawing/2014/main" id="{778A2000-2B7A-4C51-9F5B-3C56C3360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  <a:noFill/>
          </p:grpSpPr>
          <p:sp>
            <p:nvSpPr>
              <p:cNvPr id="74" name="Freeform: Shape 25">
                <a:extLst>
                  <a:ext uri="{FF2B5EF4-FFF2-40B4-BE49-F238E27FC236}">
                    <a16:creationId xmlns:a16="http://schemas.microsoft.com/office/drawing/2014/main" id="{26C48C0A-3D52-4FD2-BE0C-FE34279A9B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75" name="Freeform: Shape 26">
                <a:extLst>
                  <a:ext uri="{FF2B5EF4-FFF2-40B4-BE49-F238E27FC236}">
                    <a16:creationId xmlns:a16="http://schemas.microsoft.com/office/drawing/2014/main" id="{9A1EDE11-4610-4620-A5D6-76CD71FC62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76" name="Freeform: Shape 27">
                <a:extLst>
                  <a:ext uri="{FF2B5EF4-FFF2-40B4-BE49-F238E27FC236}">
                    <a16:creationId xmlns:a16="http://schemas.microsoft.com/office/drawing/2014/main" id="{93056628-E485-4BB3-98E4-E15AB3695F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77" name="Freeform: Shape 28">
                <a:extLst>
                  <a:ext uri="{FF2B5EF4-FFF2-40B4-BE49-F238E27FC236}">
                    <a16:creationId xmlns:a16="http://schemas.microsoft.com/office/drawing/2014/main" id="{C0E026E3-4E37-4419-A836-D9EDEE686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78" name="Freeform: Shape 29">
                <a:extLst>
                  <a:ext uri="{FF2B5EF4-FFF2-40B4-BE49-F238E27FC236}">
                    <a16:creationId xmlns:a16="http://schemas.microsoft.com/office/drawing/2014/main" id="{0DDC5E35-4BDE-467F-8284-1E0CFF7336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79" name="Freeform: Shape 30">
                <a:extLst>
                  <a:ext uri="{FF2B5EF4-FFF2-40B4-BE49-F238E27FC236}">
                    <a16:creationId xmlns:a16="http://schemas.microsoft.com/office/drawing/2014/main" id="{5BD492C1-3F38-4A64-A6CC-6530A51509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80" name="Freeform: Shape 31">
                <a:extLst>
                  <a:ext uri="{FF2B5EF4-FFF2-40B4-BE49-F238E27FC236}">
                    <a16:creationId xmlns:a16="http://schemas.microsoft.com/office/drawing/2014/main" id="{65A0440B-06F4-454E-88CF-8AD4814FF9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81" name="Freeform: Shape 24">
              <a:extLst>
                <a:ext uri="{FF2B5EF4-FFF2-40B4-BE49-F238E27FC236}">
                  <a16:creationId xmlns:a16="http://schemas.microsoft.com/office/drawing/2014/main" id="{6E9C0DF6-725A-4826-BB35-CC8D0EAC3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aphicFrame>
        <p:nvGraphicFramePr>
          <p:cNvPr id="82" name="Content Placeholder 2">
            <a:extLst>
              <a:ext uri="{FF2B5EF4-FFF2-40B4-BE49-F238E27FC236}">
                <a16:creationId xmlns:a16="http://schemas.microsoft.com/office/drawing/2014/main" id="{59D31AD7-902B-4245-A167-B49AAFEC70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73898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89A6E25-2380-4E39-8A4B-41028F9E6A3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540.0634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826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8572">
        <p:fade/>
      </p:transition>
    </mc:Choice>
    <mc:Fallback>
      <p:transition spd="med" advTm="685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7" name="Top left">
            <a:extLst>
              <a:ext uri="{FF2B5EF4-FFF2-40B4-BE49-F238E27FC236}">
                <a16:creationId xmlns:a16="http://schemas.microsoft.com/office/drawing/2014/main" id="{ED60728C-88AF-4686-B927-4D16FCA61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78DB09B-A33D-4576-A2A6-C559A7B1D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C41767E-98F0-4274-AE4C-C14CDB115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9E7BFFC-D14C-4D7A-8192-6A701768E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01DF1A-E4DA-478A-BBC7-6F41D3C47B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DC4D1C9-C056-4627-9A58-184A528AE1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B3DE44D-D6F5-4688-A2C8-DB38BF3AE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914BE39-F24F-476F-A0FE-C1284E3C9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50C50DD-114B-4C37-9DEA-C411981AF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7" name="Bottom Right">
            <a:extLst>
              <a:ext uri="{FF2B5EF4-FFF2-40B4-BE49-F238E27FC236}">
                <a16:creationId xmlns:a16="http://schemas.microsoft.com/office/drawing/2014/main" id="{E29543BC-4F82-4E07-AB0A-5F4630678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28" name="Graphic 157">
              <a:extLst>
                <a:ext uri="{FF2B5EF4-FFF2-40B4-BE49-F238E27FC236}">
                  <a16:creationId xmlns:a16="http://schemas.microsoft.com/office/drawing/2014/main" id="{B1F4E521-92A4-404B-9990-F7F6DF8FB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  <a:noFill/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40578EAD-9663-475F-A80B-5DE9F17D1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7FC98A82-CD5D-4D9B-97CD-40E2E9C103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590100E2-61F2-4AAB-A0ED-B08B7A708C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E20DC85-459A-4BEB-8147-3AE04CC421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72A9DDF-0B98-41A6-8F44-54776E027F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3F611D7-5B82-42F8-B143-68F2A6CDA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7D58D974-C48E-4A34-90C2-C8D37E080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360CE22-0882-4148-AD09-1074F556B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aphicFrame>
        <p:nvGraphicFramePr>
          <p:cNvPr id="9" name="TextBox 6">
            <a:extLst>
              <a:ext uri="{FF2B5EF4-FFF2-40B4-BE49-F238E27FC236}">
                <a16:creationId xmlns:a16="http://schemas.microsoft.com/office/drawing/2014/main" id="{AF4AB08B-3734-48B3-BE3A-FFDA06FD8B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3576440"/>
              </p:ext>
            </p:extLst>
          </p:nvPr>
        </p:nvGraphicFramePr>
        <p:xfrm>
          <a:off x="838200" y="1982167"/>
          <a:ext cx="10515600" cy="41947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E5A7EA7-8A7C-4605-9096-B30E1612D2F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032.5351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337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2844">
        <p:fade/>
      </p:transition>
    </mc:Choice>
    <mc:Fallback>
      <p:transition spd="med" advTm="728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xploreVTI">
  <a:themeElements>
    <a:clrScheme name="AnalogousFromRegularSeed_2SEEDS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B1653B"/>
      </a:accent1>
      <a:accent2>
        <a:srgbClr val="C34D54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Custom 23">
      <a:majorFont>
        <a:latin typeface="Sagona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330</Words>
  <Application>Microsoft Office PowerPoint</Application>
  <PresentationFormat>Widescreen</PresentationFormat>
  <Paragraphs>21</Paragraphs>
  <Slides>6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Avenir Next LT Pro</vt:lpstr>
      <vt:lpstr>AvenirNext LT Pro Medium</vt:lpstr>
      <vt:lpstr>Calibri</vt:lpstr>
      <vt:lpstr>Sagona Book</vt:lpstr>
      <vt:lpstr>Times New Roman</vt:lpstr>
      <vt:lpstr>ExploreVTI</vt:lpstr>
      <vt:lpstr>Difference from the previous works</vt:lpstr>
      <vt:lpstr>Comparison with Topological Sorting Using Semi-External DFS (SETS)</vt:lpstr>
      <vt:lpstr>Comparison with “ReachTS” and “PeelTS”</vt:lpstr>
      <vt:lpstr>PowerPoint Presentation</vt:lpstr>
      <vt:lpstr>Details of the methodology adopted to solve the identified problem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</dc:title>
  <dc:creator>Ali Kamal</dc:creator>
  <cp:lastModifiedBy>Ali Kamal</cp:lastModifiedBy>
  <cp:revision>11</cp:revision>
  <dcterms:created xsi:type="dcterms:W3CDTF">2021-05-31T18:47:12Z</dcterms:created>
  <dcterms:modified xsi:type="dcterms:W3CDTF">2021-06-01T14:52:45Z</dcterms:modified>
</cp:coreProperties>
</file>

<file path=docProps/thumbnail.jpeg>
</file>